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309" r:id="rId4"/>
    <p:sldId id="310" r:id="rId5"/>
    <p:sldId id="311" r:id="rId6"/>
    <p:sldId id="293" r:id="rId7"/>
    <p:sldId id="260" r:id="rId8"/>
    <p:sldId id="302" r:id="rId9"/>
    <p:sldId id="312" r:id="rId10"/>
    <p:sldId id="313" r:id="rId11"/>
    <p:sldId id="292" r:id="rId12"/>
    <p:sldId id="288" r:id="rId13"/>
  </p:sldIdLst>
  <p:sldSz cx="6858000" cy="9144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FF0000"/>
    <a:srgbClr val="FDF814"/>
    <a:srgbClr val="F610E6"/>
    <a:srgbClr val="6600FF"/>
    <a:srgbClr val="FF0066"/>
    <a:srgbClr val="FFFF00"/>
    <a:srgbClr val="869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66" d="100"/>
          <a:sy n="66" d="100"/>
        </p:scale>
        <p:origin x="2514" y="66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48380-C8BB-4BF5-B38E-ABE1AEE5358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9C82-CD28-407E-B9E8-AF5A83F05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3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9C82-CD28-407E-B9E8-AF5A83F0578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0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9C82-CD28-407E-B9E8-AF5A83F057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0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9C82-CD28-407E-B9E8-AF5A83F0578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9C82-CD28-407E-B9E8-AF5A83F0578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7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4CD7-02F2-4041-92F4-7EF35F0E1F34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46C1-3941-4080-AF1E-DCE9876213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3C6D-326D-4367-ADD4-6CDF53434658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11FD-3E87-4C89-97D1-7C84256DB9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C64A-92B0-4523-BAF7-754ABD03E3A1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DDE3-632D-4E6C-9217-D13116BCB9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7505-C8DA-40D9-85B6-0825FBA51C3C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A9D9-03CB-4F56-AC8C-CACAA007CC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5F3F-9BD0-4762-BC83-DCF9A754BBFC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7A49-2886-42D6-822A-29C286DC87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4188-E0A4-41A2-A3C5-A9D480371D9B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CEC9-5C85-4401-AD1E-97E28F395E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A788-5270-4771-B31D-D27B49AB1757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28AC-0792-48B2-A7D2-F5F6CAAA70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C9F6-2125-4F8E-9EC5-A75D3B1F9993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8F5E-06AF-49DE-B135-5CE25A8720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0F9C-A8F2-4615-BCB7-F948F77177A9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E683-EE1C-4AF0-AE90-1BCB1C5F5D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49F5-B800-4BC7-A51C-7D80AE945898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AC27-2B5A-473F-BDFF-13972A2E8E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5EF3-3E67-4F1F-A47F-209C179D387D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40F8-4D60-455C-8C93-BEA3C5BC2B8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BCC40-2097-4764-95F6-0857730A7BE7}" type="datetimeFigureOut">
              <a:rPr lang="th-TH"/>
              <a:pPr>
                <a:defRPr/>
              </a:pPr>
              <a:t>08/05/57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DBFF9-A6FA-437C-B6E9-9684139980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0130" y="633027"/>
            <a:ext cx="5567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«Ә»класс оқушыларының Анты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pic>
        <p:nvPicPr>
          <p:cNvPr id="5122" name="Picture 2" descr="G:\Рамки\1240337223_floral-frame-and-pattern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75656"/>
            <a:ext cx="64807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4422" y="2812440"/>
            <a:ext cx="5310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Мен Қазақстан азаматы  «Сүйікті Отаным Қазақстанның  дүние жүзіндегі  алдыңғы қатарлы  ел болуы үшін сапалы  білім аламын.Туған халқымның  ата-дәстүрін  жалғастырамын.Мемлекеттің  Президентін құрметтеймін.Елімнің Туын,Елтаңбасын,Әнұранын қастерлеймін» деп Ант етемін!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76672" y="-197969"/>
            <a:ext cx="63813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Ата-аналар жиналысының хаттамасы</a:t>
            </a:r>
            <a:r>
              <a:rPr lang="kk-KZ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pic>
        <p:nvPicPr>
          <p:cNvPr id="5122" name="Picture 2" descr="G:\Рамки\1240337223_floral-frame-and-pattern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75656"/>
            <a:ext cx="64807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енера\Desktop\20140508_152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3059832"/>
            <a:ext cx="3795886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72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347531"/>
            <a:ext cx="6221614" cy="1524000"/>
          </a:xfrm>
        </p:spPr>
        <p:txBody>
          <a:bodyPr/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 сағаттарынан үзінді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7" name="6-конечная звезда 6"/>
          <p:cNvSpPr/>
          <p:nvPr/>
        </p:nvSpPr>
        <p:spPr>
          <a:xfrm rot="21150704">
            <a:off x="235824" y="4609959"/>
            <a:ext cx="3024973" cy="3817019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 rot="2660710">
            <a:off x="225417" y="1176284"/>
            <a:ext cx="3534615" cy="3925193"/>
          </a:xfrm>
          <a:prstGeom prst="irregularSeal2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6-конечная звезда 19"/>
          <p:cNvSpPr/>
          <p:nvPr/>
        </p:nvSpPr>
        <p:spPr>
          <a:xfrm rot="5645614">
            <a:off x="2983265" y="4997017"/>
            <a:ext cx="3696136" cy="3702389"/>
          </a:xfrm>
          <a:prstGeom prst="star1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2 12"/>
          <p:cNvSpPr/>
          <p:nvPr/>
        </p:nvSpPr>
        <p:spPr>
          <a:xfrm rot="6941502">
            <a:off x="3482065" y="1266623"/>
            <a:ext cx="3534615" cy="392519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28604" y="4500562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143248" y="135729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357166" y="7929586"/>
            <a:ext cx="571504" cy="714380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5857892" y="4786314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2714620" y="4500562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6000768" y="814390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2571744" y="7858148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520339" y="1570241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3643314" y="421481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5857892" y="135729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C:\Users\Венера\Desktop\кембридж\суреттер 4класс\20131014_14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5810">
            <a:off x="495833" y="2178845"/>
            <a:ext cx="2714620" cy="2035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енера\Desktop\кембридж\суреттер 4класс\20131014_142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2912">
            <a:off x="4445065" y="1891712"/>
            <a:ext cx="1821577" cy="1930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енера\Desktop\кембридж\суреттер 4класс\20131014_144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6309">
            <a:off x="806091" y="5795158"/>
            <a:ext cx="1928826" cy="1446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енера\Desktop\кембридж\суреттер 4класс\20131014_1445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19" y="5822183"/>
            <a:ext cx="2714620" cy="2035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84" y="10750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сәттері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 rot="10800000">
            <a:off x="357166" y="1500166"/>
            <a:ext cx="6215106" cy="2286016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исплей 13"/>
          <p:cNvSpPr/>
          <p:nvPr/>
        </p:nvSpPr>
        <p:spPr>
          <a:xfrm>
            <a:off x="214290" y="4071935"/>
            <a:ext cx="4074510" cy="4643470"/>
          </a:xfrm>
          <a:prstGeom prst="flowChartDisp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6-конечная звезда 18"/>
          <p:cNvSpPr/>
          <p:nvPr/>
        </p:nvSpPr>
        <p:spPr>
          <a:xfrm rot="1205049">
            <a:off x="4402218" y="6218849"/>
            <a:ext cx="2410750" cy="2350472"/>
          </a:xfrm>
          <a:prstGeom prst="star16">
            <a:avLst/>
          </a:prstGeom>
          <a:solidFill>
            <a:srgbClr val="FDF8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sp>
        <p:nvSpPr>
          <p:cNvPr id="18" name="16-конечная звезда 17"/>
          <p:cNvSpPr/>
          <p:nvPr/>
        </p:nvSpPr>
        <p:spPr>
          <a:xfrm rot="1205049">
            <a:off x="4470823" y="3916362"/>
            <a:ext cx="2331727" cy="2319980"/>
          </a:xfrm>
          <a:prstGeom prst="star16">
            <a:avLst/>
          </a:prstGeom>
          <a:solidFill>
            <a:srgbClr val="FDF8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:\Users\123\Desktop\janat 2014\Семинар КУРС 26.09.2013\Ашық сабак\2013-09-26 10.23.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0880">
            <a:off x="5114095" y="6721452"/>
            <a:ext cx="1009639" cy="136533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4-конечная звезда 26"/>
          <p:cNvSpPr/>
          <p:nvPr/>
        </p:nvSpPr>
        <p:spPr>
          <a:xfrm>
            <a:off x="5143512" y="2071670"/>
            <a:ext cx="571504" cy="150019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1214422" y="2000232"/>
            <a:ext cx="571504" cy="150019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3643314" y="4714876"/>
            <a:ext cx="428627" cy="1000129"/>
          </a:xfrm>
          <a:prstGeom prst="star4">
            <a:avLst>
              <a:gd name="adj" fmla="val 6257"/>
            </a:avLst>
          </a:prstGeom>
          <a:solidFill>
            <a:srgbClr val="F61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571480" y="5715008"/>
            <a:ext cx="428625" cy="928694"/>
          </a:xfrm>
          <a:prstGeom prst="star4">
            <a:avLst>
              <a:gd name="adj" fmla="val 625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Picture 3" descr="C:\Users\Венера\Desktop\кембридж\суреттер 4класс\20131014_140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4" y="4322492"/>
            <a:ext cx="2761570" cy="2071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енера\Desktop\кембридж\суреттер 4класс\20131014_1409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814">
            <a:off x="1000105" y="6643702"/>
            <a:ext cx="2564904" cy="1923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енера\Desktop\кембридж\суреттер 4класс\20131014_1436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8486">
            <a:off x="4517379" y="4122077"/>
            <a:ext cx="2149455" cy="1612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енера\Desktop\кембридж\суреттер 4класс\20131014_144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9" y="1484463"/>
            <a:ext cx="3068960" cy="2301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0130" y="417584"/>
            <a:ext cx="55678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«Ә»класс оқушыларының ережесі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pic>
        <p:nvPicPr>
          <p:cNvPr id="5122" name="Picture 2" descr="G:\Рамки\1240337223_floral-frame-and-pattern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75656"/>
            <a:ext cx="64807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376" y="1691680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/>
              <a:t>Мектеп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формасын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сақтау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және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киім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err="1"/>
              <a:t>к</a:t>
            </a:r>
            <a:r>
              <a:rPr lang="ru-RU" sz="1600" b="1" dirty="0" err="1" smtClean="0"/>
              <a:t>игенде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қарапайымдылық</a:t>
            </a:r>
            <a:r>
              <a:rPr lang="ru-RU" sz="1600" b="1" dirty="0" smtClean="0"/>
              <a:t> пен  </a:t>
            </a:r>
          </a:p>
          <a:p>
            <a:pPr algn="ctr"/>
            <a:r>
              <a:rPr lang="ru-RU" sz="1600" b="1" dirty="0" err="1"/>
              <a:t>ұ</a:t>
            </a:r>
            <a:r>
              <a:rPr lang="ru-RU" sz="1600" b="1" dirty="0" err="1" smtClean="0"/>
              <a:t>қыптылықты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сақтай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білу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60848" y="3024361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 smtClean="0"/>
              <a:t>Оқуды,еңбекті  дұрыс ұйымдастыру,</a:t>
            </a:r>
          </a:p>
          <a:p>
            <a:pPr algn="ctr"/>
            <a:r>
              <a:rPr lang="kk-KZ" sz="1600" b="1" dirty="0"/>
              <a:t>ү</a:t>
            </a:r>
            <a:r>
              <a:rPr lang="kk-KZ" sz="1600" b="1" dirty="0" smtClean="0"/>
              <a:t>йірмелерге  бару.</a:t>
            </a:r>
            <a:endParaRPr lang="ru-RU" sz="16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26229" y="4357043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/>
              <a:t>Ата-ананы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жанұяны,қарттар</a:t>
            </a:r>
            <a:r>
              <a:rPr lang="ru-RU" sz="1600" b="1" dirty="0" smtClean="0"/>
              <a:t> мен </a:t>
            </a:r>
          </a:p>
          <a:p>
            <a:pPr algn="ctr"/>
            <a:r>
              <a:rPr lang="ru-RU" sz="1600" b="1" dirty="0" err="1" smtClean="0"/>
              <a:t>Кішілерге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қамқорлық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жасау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13248" y="5746130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/>
              <a:t>Туған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өлке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табиғатын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сақтау,мектеп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err="1" smtClean="0"/>
              <a:t>мүлкін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қорғау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994852" y="7380312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/>
              <a:t>Тәртіпті,қарапайым,кішіпейіл</a:t>
            </a:r>
            <a:r>
              <a:rPr lang="ru-RU" sz="1600" b="1" dirty="0" smtClean="0"/>
              <a:t> болу.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48880" y="2626717"/>
            <a:ext cx="0" cy="289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348880" y="3778845"/>
            <a:ext cx="0" cy="433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80928" y="5292080"/>
            <a:ext cx="0" cy="361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80928" y="6681167"/>
            <a:ext cx="0" cy="556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0130" y="633027"/>
            <a:ext cx="5567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 міндеттері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pic>
        <p:nvPicPr>
          <p:cNvPr id="5122" name="Picture 2" descr="G:\Рамки\1240337223_floral-frame-and-pattern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75656"/>
            <a:ext cx="64807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3070" y="1619672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ережесін,антын,әдептілік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ережесін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бұлжытпай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40099" y="3000698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Сыныпта  тәртіпсіз,үлгермеуші </a:t>
            </a:r>
          </a:p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оқушыларды </a:t>
            </a:r>
          </a:p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болдырмау</a:t>
            </a:r>
            <a:r>
              <a:rPr lang="kk-KZ" sz="1600" b="1" dirty="0" smtClean="0"/>
              <a:t>.</a:t>
            </a:r>
            <a:endParaRPr lang="ru-RU" sz="16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48680" y="4716549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Халқымыздың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әміздерін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қарашығындай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Сақтап,сүю,қастерлеу.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56855" y="5966569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Мектепте,отбасында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күнделікті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өмірде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алауатты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салтын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994852" y="7380312"/>
            <a:ext cx="3816350" cy="935037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3D4A8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өлкемізді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көркейтуге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салысу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28801" y="394409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міндеттері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924944" y="2554709"/>
            <a:ext cx="360040" cy="289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" idx="0"/>
          </p:cNvCxnSpPr>
          <p:nvPr/>
        </p:nvCxnSpPr>
        <p:spPr>
          <a:xfrm flipH="1" flipV="1">
            <a:off x="3933057" y="3944094"/>
            <a:ext cx="115217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29000" y="435597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84984" y="5651586"/>
            <a:ext cx="252028" cy="14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17032" y="6901606"/>
            <a:ext cx="273633" cy="334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0130" y="633027"/>
            <a:ext cx="5567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 жетістіктері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Рамки\1240337223_floral-frame-and-pattern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75656"/>
            <a:ext cx="64807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4422" y="2812440"/>
            <a:ext cx="531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5621">
            <a:off x="-360668" y="-25860"/>
            <a:ext cx="1845914" cy="166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G:\венера\грамо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30" y="5175372"/>
            <a:ext cx="1994854" cy="2564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G:\венера\құлыншақтоб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5" y="2694119"/>
            <a:ext cx="1849990" cy="228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G:\венера\грамо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5076056"/>
            <a:ext cx="176796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8570" y="2301058"/>
            <a:ext cx="1957176" cy="269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49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80728" y="202140"/>
            <a:ext cx="5877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 жетекшінің ата-аналармен атқаратын жұмыстың  мазмұны.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Рамки\1240337223_floral-frame-and-pattern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75656"/>
            <a:ext cx="64807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688" y="2812440"/>
            <a:ext cx="5904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В.А.Сухомлинский  оқушылардың ата-аналармен  жұмыс істеудің  мазмұнына ерекше назар аударып: «Тек  ата-аналармен  бірге жалпы күш жігерді  біріктіру арқасында  мұғалімдер балаларға  үлкен адамдық бақытты  беруі мүмкін»,-дейді.Олай болса ,отбасы  мектеп пен бірге  тәрбиелік ортаның  тұтастай негізгі ықпал ету факторларын жасайды яғни  педагогикалық  әрекеттегі үшбұрыш –мұғалім-оқушы-ата-анаға қатысты  жағдайда  жаңа демократиялық  қарым-қатынасқа ие.</a:t>
            </a:r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8" y="366184"/>
            <a:ext cx="5715040" cy="941453"/>
          </a:xfrm>
        </p:spPr>
        <p:txBody>
          <a:bodyPr/>
          <a:lstStyle/>
          <a:p>
            <a:pPr lvl="0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Ата-аналармен істелетін жұмыс жоспары</a:t>
            </a:r>
            <a:b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sp>
        <p:nvSpPr>
          <p:cNvPr id="8" name="4-конечная звезда 7"/>
          <p:cNvSpPr/>
          <p:nvPr/>
        </p:nvSpPr>
        <p:spPr>
          <a:xfrm>
            <a:off x="3429000" y="2285984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5214950" y="1785918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285992" y="242886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28604" y="171448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2571744" y="171448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643314" y="742952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2928934" y="6500826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286388" y="778671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285860" y="7429520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357166" y="7286644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2571744" y="8001024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4071942" y="6643702"/>
            <a:ext cx="571504" cy="642942"/>
          </a:xfrm>
          <a:prstGeom prst="star4">
            <a:avLst>
              <a:gd name="adj" fmla="val 13192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6000768" y="6715140"/>
            <a:ext cx="571504" cy="642942"/>
          </a:xfrm>
          <a:prstGeom prst="star4">
            <a:avLst>
              <a:gd name="adj" fmla="val 13192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66" y="3071802"/>
            <a:ext cx="6481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Жұмыс мазмұны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1.Ата-аналар комитетінің  мүшесін тағайындау    қыркүйек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2.Ата-аналарды мерекелік  іс-шараларға қатыстыру  жыл бойы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3.Ата-аналарды сабаққа қатыстыру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4. «Алғашқы  қоңырау-алғашқы  қызықтау»ата –аналардың  білім күніне қатысуы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5. ата-аналарға жиналыс.Коучинг. «Ата-ана,мұғалім,оқушы үштігінің  байланысы»               мамыр айы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6.Ата-аналар жиналысының  есеп беру жиналысы         мамыр айы</a:t>
            </a:r>
          </a:p>
          <a:p>
            <a:r>
              <a:rPr lang="kk-KZ" sz="14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7. «Ұяда не көрсең-------  әңгіме,баяндама өткізу               мамыр айы</a:t>
            </a:r>
            <a:endParaRPr lang="ru-RU" sz="1400" b="1" i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9" descr="MCj04166460000[1]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3469010" y="5561240"/>
            <a:ext cx="34918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0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Владелец\Мои документы\Фондар\Фон\f6fe42105a76bf73c54549d4c75802c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487" y="6372200"/>
            <a:ext cx="30845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.slidesharecdn.com/random-130503052951-phpapp02/95/slide-14-1024.jpg?cb=1367577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4" y="344107"/>
            <a:ext cx="6416336" cy="60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84" y="107504"/>
            <a:ext cx="55007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4839" y="251520"/>
            <a:ext cx="5358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 ісі жөніндегі  графикалық жоспары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1928802" y="3500430"/>
            <a:ext cx="428628" cy="28575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1785926" y="8429652"/>
            <a:ext cx="571504" cy="71434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6072206" y="8215338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214290" y="8215338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4795846" y="8439176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2000240" y="6072198"/>
            <a:ext cx="571504" cy="357190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4643446" y="6072198"/>
            <a:ext cx="428628" cy="42862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214290" y="6072198"/>
            <a:ext cx="428628" cy="42862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4572008" y="1428728"/>
            <a:ext cx="428628" cy="366714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>
            <a:off x="4724408" y="3724268"/>
            <a:ext cx="428628" cy="366714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C:\Users\Венера\Desktop\20140508_15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2" y="1677721"/>
            <a:ext cx="3964274" cy="2229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Венера\Desktop\20140508_151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66" y="4100066"/>
            <a:ext cx="4437112" cy="2495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Венера\Desktop\20140508_1514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4" y="6762309"/>
            <a:ext cx="3824422" cy="2151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48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84" y="107504"/>
            <a:ext cx="55007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22" cy="1357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4839" y="251520"/>
            <a:ext cx="5358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 ісі жөніндегі  графикалық жоспары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1928802" y="3500430"/>
            <a:ext cx="428628" cy="28575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1785926" y="8429652"/>
            <a:ext cx="571504" cy="71434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6072206" y="8215338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214290" y="8215338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4795846" y="8439176"/>
            <a:ext cx="571504" cy="642942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2000240" y="6072198"/>
            <a:ext cx="571504" cy="357190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4643446" y="6072198"/>
            <a:ext cx="428628" cy="42862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214290" y="6072198"/>
            <a:ext cx="428628" cy="428628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4572008" y="1428728"/>
            <a:ext cx="428628" cy="366714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>
            <a:off x="4724408" y="3724268"/>
            <a:ext cx="428628" cy="366714"/>
          </a:xfrm>
          <a:prstGeom prst="star4">
            <a:avLst>
              <a:gd name="adj" fmla="val 8604"/>
            </a:avLst>
          </a:prstGeom>
          <a:solidFill>
            <a:srgbClr val="F610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C:\Users\Венера\Desktop\20140508_151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2" y="2005513"/>
            <a:ext cx="5334012" cy="300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Венера\Desktop\20140508_151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1" y="5394947"/>
            <a:ext cx="5464995" cy="2789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67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28</Template>
  <TotalTime>1700</TotalTime>
  <Words>261</Words>
  <Application>Microsoft Office PowerPoint</Application>
  <PresentationFormat>Экран (4:3)</PresentationFormat>
  <Paragraphs>55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Calibri</vt:lpstr>
      <vt:lpstr>Cordia New</vt:lpstr>
      <vt:lpstr>Times New Roman</vt:lpstr>
      <vt:lpstr>28</vt:lpstr>
      <vt:lpstr>4 «Ә»класс оқушыларының Анты</vt:lpstr>
      <vt:lpstr>4 «Ә»класс оқушыларының ережесі</vt:lpstr>
      <vt:lpstr>Оқушылардың міндеттері</vt:lpstr>
      <vt:lpstr>Оқушылардың жетістіктері</vt:lpstr>
      <vt:lpstr>Сынып жетекшінің ата-аналармен атқаратын жұмыстың  мазмұны.</vt:lpstr>
      <vt:lpstr>      Ата-аналармен істелетін жұмыс жоспары  </vt:lpstr>
      <vt:lpstr>Презентация PowerPoint</vt:lpstr>
      <vt:lpstr>Презентация PowerPoint</vt:lpstr>
      <vt:lpstr>Презентация PowerPoint</vt:lpstr>
      <vt:lpstr> Ата-аналар жиналысының хаттамасы </vt:lpstr>
      <vt:lpstr>Тәрбие сағаттарынан үзінді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</dc:subject>
  <dc:creator>user</dc:creator>
  <dc:description>З.В. Александрова  http://aida.ucoz.ru</dc:description>
  <cp:lastModifiedBy>988</cp:lastModifiedBy>
  <cp:revision>208</cp:revision>
  <dcterms:created xsi:type="dcterms:W3CDTF">2012-07-23T07:08:19Z</dcterms:created>
  <dcterms:modified xsi:type="dcterms:W3CDTF">2014-05-08T12:21:31Z</dcterms:modified>
</cp:coreProperties>
</file>