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A548"/>
    <a:srgbClr val="99FF99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D43C11E-DA31-460C-B749-575C03225F39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3CCDE8-098B-4879-AA84-868F0603B1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4.xml"/><Relationship Id="rId21" Type="http://schemas.openxmlformats.org/officeDocument/2006/relationships/slide" Target="slide18.xml"/><Relationship Id="rId7" Type="http://schemas.openxmlformats.org/officeDocument/2006/relationships/slide" Target="slide9.xml"/><Relationship Id="rId12" Type="http://schemas.openxmlformats.org/officeDocument/2006/relationships/slide" Target="slide17.xml"/><Relationship Id="rId17" Type="http://schemas.openxmlformats.org/officeDocument/2006/relationships/slide" Target="slide22.xml"/><Relationship Id="rId2" Type="http://schemas.openxmlformats.org/officeDocument/2006/relationships/slide" Target="slide3.xml"/><Relationship Id="rId16" Type="http://schemas.openxmlformats.org/officeDocument/2006/relationships/slide" Target="slide13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714348" y="1285860"/>
            <a:ext cx="7929618" cy="18573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Toyland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3240" y="392906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Millie: Grade 2, Unit 7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21508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Aklina</a:t>
            </a:r>
            <a:r>
              <a:rPr lang="en-US" b="1" dirty="0" smtClean="0">
                <a:solidFill>
                  <a:schemeClr val="bg1"/>
                </a:solidFill>
              </a:rPr>
              <a:t> N.V.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7950" y="628652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School  2, </a:t>
            </a:r>
            <a:r>
              <a:rPr lang="en-US" b="1" dirty="0" err="1" smtClean="0">
                <a:solidFill>
                  <a:schemeClr val="bg1"/>
                </a:solidFill>
              </a:rPr>
              <a:t>Sernur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3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2857496"/>
            <a:ext cx="1911676" cy="2655106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857488" y="928670"/>
            <a:ext cx="35637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Have you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got a pet?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143900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24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2500306"/>
            <a:ext cx="2143140" cy="3233752"/>
          </a:xfrm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571736" y="1000108"/>
            <a:ext cx="43204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Can you fly?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мишка сореолом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3214686"/>
            <a:ext cx="2108815" cy="2769407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643174" y="857232"/>
            <a:ext cx="457529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 you like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playing with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teddy bear?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143900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1680AN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714356"/>
            <a:ext cx="2291012" cy="4929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285852" y="2143116"/>
            <a:ext cx="306205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Say my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number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215338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29256" y="3286124"/>
            <a:ext cx="18036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74926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big_bookworm_color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928670"/>
            <a:ext cx="2526522" cy="2501257"/>
          </a:xfrm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500166" y="3929066"/>
            <a:ext cx="68547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Спроси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 этом животном.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A_5girlball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3306" y="4572008"/>
            <a:ext cx="2390190" cy="1912152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85720" y="285728"/>
            <a:ext cx="8611652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Переведи:</a:t>
            </a:r>
            <a:endParaRPr lang="en-US" sz="5400" b="1" cap="none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I’ve got a doll.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Her name is Jessie.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She is 5.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like playing with Jessie.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3140AN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240" y="2071678"/>
            <a:ext cx="3735019" cy="4000528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85728"/>
            <a:ext cx="802828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Составь рассказ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ru-RU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о попугае. </a:t>
            </a:r>
          </a:p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</a:t>
            </a:r>
          </a:p>
          <a:p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3960AN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857232"/>
            <a:ext cx="5559116" cy="4929188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4071934" y="857232"/>
            <a:ext cx="44598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 this?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g5_0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926" y="2428868"/>
            <a:ext cx="3835378" cy="28456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428860" y="1142984"/>
            <a:ext cx="4903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Can you skip?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8366393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Ответь на вопросы:</a:t>
            </a:r>
            <a:endParaRPr lang="en-US" sz="5400" b="1" cap="none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cap="none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Have you got a brother?</a:t>
            </a:r>
          </a:p>
          <a:p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Can you swim?</a:t>
            </a:r>
          </a:p>
          <a:p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143900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с вырезом 3"/>
          <p:cNvSpPr/>
          <p:nvPr/>
        </p:nvSpPr>
        <p:spPr>
          <a:xfrm>
            <a:off x="500034" y="285728"/>
            <a:ext cx="1428760" cy="928694"/>
          </a:xfrm>
          <a:prstGeom prst="notchedRightArrow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Start</a:t>
            </a:r>
            <a:endParaRPr lang="ru-RU" sz="2400" b="1" dirty="0"/>
          </a:p>
        </p:txBody>
      </p:sp>
      <p:sp>
        <p:nvSpPr>
          <p:cNvPr id="24" name="Куб 23">
            <a:hlinkClick r:id="rId2" action="ppaction://hlinksldjump"/>
          </p:cNvPr>
          <p:cNvSpPr/>
          <p:nvPr/>
        </p:nvSpPr>
        <p:spPr>
          <a:xfrm>
            <a:off x="2714612" y="50004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hlinkClick r:id="rId2" action="ppaction://hlinksldjump"/>
              </a:rPr>
              <a:t>1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5" name="Куб 24"/>
          <p:cNvSpPr/>
          <p:nvPr/>
        </p:nvSpPr>
        <p:spPr>
          <a:xfrm>
            <a:off x="3929058" y="50004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hlinkClick r:id="rId3" action="ppaction://hlinksldjump"/>
              </a:rPr>
              <a:t>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6" name="Куб 25"/>
          <p:cNvSpPr/>
          <p:nvPr/>
        </p:nvSpPr>
        <p:spPr>
          <a:xfrm>
            <a:off x="7715272" y="50004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4" action="ppaction://hlinksldjump"/>
              </a:rPr>
              <a:t>5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7" name="Куб 26">
            <a:hlinkClick r:id="rId5" action="ppaction://hlinksldjump"/>
          </p:cNvPr>
          <p:cNvSpPr/>
          <p:nvPr/>
        </p:nvSpPr>
        <p:spPr>
          <a:xfrm>
            <a:off x="5072066" y="50004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5" action="ppaction://hlinksldjump"/>
              </a:rPr>
              <a:t>3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8" name="Куб 27"/>
          <p:cNvSpPr/>
          <p:nvPr/>
        </p:nvSpPr>
        <p:spPr>
          <a:xfrm>
            <a:off x="6357950" y="50004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6" action="ppaction://hlinksldjump"/>
              </a:rPr>
              <a:t>4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9" name="Куб 28"/>
          <p:cNvSpPr/>
          <p:nvPr/>
        </p:nvSpPr>
        <p:spPr>
          <a:xfrm>
            <a:off x="2643174" y="1714488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7" action="ppaction://hlinksldjump"/>
              </a:rPr>
              <a:t>7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0" name="Куб 29"/>
          <p:cNvSpPr/>
          <p:nvPr/>
        </p:nvSpPr>
        <p:spPr>
          <a:xfrm>
            <a:off x="1142976" y="1714488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8" action="ppaction://hlinksldjump"/>
              </a:rPr>
              <a:t>6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1" name="Куб 30"/>
          <p:cNvSpPr/>
          <p:nvPr/>
        </p:nvSpPr>
        <p:spPr>
          <a:xfrm>
            <a:off x="7215206" y="1714488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9" action="ppaction://hlinksldjump"/>
              </a:rPr>
              <a:t>10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2" name="Куб 31"/>
          <p:cNvSpPr/>
          <p:nvPr/>
        </p:nvSpPr>
        <p:spPr>
          <a:xfrm>
            <a:off x="5715008" y="1714488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10" action="ppaction://hlinksldjump"/>
              </a:rPr>
              <a:t>9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3" name="Куб 32"/>
          <p:cNvSpPr/>
          <p:nvPr/>
        </p:nvSpPr>
        <p:spPr>
          <a:xfrm>
            <a:off x="4143372" y="1714488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hlinkClick r:id="rId11" action="ppaction://hlinksldjump"/>
              </a:rPr>
              <a:t>8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4" name="Куб 33"/>
          <p:cNvSpPr/>
          <p:nvPr/>
        </p:nvSpPr>
        <p:spPr>
          <a:xfrm>
            <a:off x="7215206" y="300037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2" action="ppaction://hlinksldjump"/>
              </a:rPr>
              <a:t>15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5" name="Куб 34"/>
          <p:cNvSpPr/>
          <p:nvPr/>
        </p:nvSpPr>
        <p:spPr>
          <a:xfrm>
            <a:off x="5715008" y="300037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3" action="ppaction://hlinksldjump"/>
              </a:rPr>
              <a:t>14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6" name="Куб 35"/>
          <p:cNvSpPr/>
          <p:nvPr/>
        </p:nvSpPr>
        <p:spPr>
          <a:xfrm>
            <a:off x="4143372" y="300037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4" action="ppaction://hlinksldjump"/>
              </a:rPr>
              <a:t>13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7" name="Куб 36"/>
          <p:cNvSpPr/>
          <p:nvPr/>
        </p:nvSpPr>
        <p:spPr>
          <a:xfrm>
            <a:off x="2571736" y="300037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5" action="ppaction://hlinksldjump"/>
              </a:rPr>
              <a:t>12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8" name="Куб 37"/>
          <p:cNvSpPr/>
          <p:nvPr/>
        </p:nvSpPr>
        <p:spPr>
          <a:xfrm>
            <a:off x="1071538" y="3000372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6" action="ppaction://hlinksldjump"/>
              </a:rPr>
              <a:t>11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9" name="Куб 38"/>
          <p:cNvSpPr/>
          <p:nvPr/>
        </p:nvSpPr>
        <p:spPr>
          <a:xfrm>
            <a:off x="7143768" y="4357694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7" action="ppaction://hlinksldjump"/>
              </a:rPr>
              <a:t>20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0" name="Куб 39"/>
          <p:cNvSpPr/>
          <p:nvPr/>
        </p:nvSpPr>
        <p:spPr>
          <a:xfrm>
            <a:off x="5715008" y="4357694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8" action="ppaction://hlinksldjump"/>
              </a:rPr>
              <a:t>19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1" name="Куб 40"/>
          <p:cNvSpPr/>
          <p:nvPr/>
        </p:nvSpPr>
        <p:spPr>
          <a:xfrm>
            <a:off x="4071934" y="4357694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19" action="ppaction://hlinksldjump"/>
              </a:rPr>
              <a:t>18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2" name="Куб 41"/>
          <p:cNvSpPr/>
          <p:nvPr/>
        </p:nvSpPr>
        <p:spPr>
          <a:xfrm>
            <a:off x="2571736" y="4357694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20" action="ppaction://hlinksldjump"/>
              </a:rPr>
              <a:t>17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3" name="Куб 42"/>
          <p:cNvSpPr/>
          <p:nvPr/>
        </p:nvSpPr>
        <p:spPr>
          <a:xfrm>
            <a:off x="1071538" y="4357694"/>
            <a:ext cx="644648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hlinkClick r:id="rId21" action="ppaction://hlinksldjump"/>
              </a:rPr>
              <a:t>16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4" name="Горизонтальный свиток 43"/>
          <p:cNvSpPr/>
          <p:nvPr/>
        </p:nvSpPr>
        <p:spPr>
          <a:xfrm>
            <a:off x="5786446" y="5572140"/>
            <a:ext cx="2286016" cy="1033272"/>
          </a:xfrm>
          <a:prstGeom prst="horizontalScroll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hlinkClick r:id="rId22" action="ppaction://hlinksldjump"/>
              </a:rPr>
              <a:t>Finish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428604"/>
            <a:ext cx="60420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Какие слова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здесь написаны?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      </a:t>
            </a:r>
            <a:r>
              <a:rPr lang="en-US" sz="4800" b="1" dirty="0" err="1" smtClean="0">
                <a:solidFill>
                  <a:srgbClr val="0070C0"/>
                </a:solidFill>
              </a:rPr>
              <a:t>llab</a:t>
            </a:r>
            <a:endParaRPr lang="en-US" sz="4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           </a:t>
            </a:r>
            <a:r>
              <a:rPr lang="en-US" sz="4800" b="1" dirty="0" err="1" smtClean="0">
                <a:solidFill>
                  <a:srgbClr val="0070C0"/>
                </a:solidFill>
              </a:rPr>
              <a:t>etik</a:t>
            </a:r>
            <a:endParaRPr lang="en-US" sz="4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                        </a:t>
            </a:r>
            <a:r>
              <a:rPr lang="en-US" sz="4800" b="1" dirty="0" err="1" smtClean="0">
                <a:solidFill>
                  <a:srgbClr val="0070C0"/>
                </a:solidFill>
              </a:rPr>
              <a:t>llod</a:t>
            </a:r>
            <a:r>
              <a:rPr lang="en-US" sz="4800" b="1" dirty="0" smtClean="0">
                <a:solidFill>
                  <a:srgbClr val="0070C0"/>
                </a:solidFill>
              </a:rPr>
              <a:t>               </a:t>
            </a:r>
            <a:r>
              <a:rPr lang="ru-RU" sz="4800" b="1" dirty="0" smtClean="0">
                <a:solidFill>
                  <a:srgbClr val="0070C0"/>
                </a:solidFill>
              </a:rPr>
              <a:t>  </a:t>
            </a:r>
            <a:br>
              <a:rPr lang="ru-RU" sz="4800" b="1" dirty="0" smtClean="0">
                <a:solidFill>
                  <a:srgbClr val="0070C0"/>
                </a:solidFill>
              </a:rPr>
            </a:br>
            <a:r>
              <a:rPr lang="ru-RU" sz="4800" b="1" dirty="0" smtClean="0">
                <a:solidFill>
                  <a:srgbClr val="0070C0"/>
                </a:solidFill>
              </a:rPr>
              <a:t>    </a:t>
            </a:r>
            <a:r>
              <a:rPr lang="en-US" sz="4800" b="1" dirty="0" err="1" smtClean="0">
                <a:solidFill>
                  <a:srgbClr val="0070C0"/>
                </a:solidFill>
              </a:rPr>
              <a:t>rac</a:t>
            </a:r>
            <a:r>
              <a:rPr lang="en-US" sz="4800" b="1" dirty="0" smtClean="0">
                <a:solidFill>
                  <a:srgbClr val="0070C0"/>
                </a:solidFill>
              </a:rPr>
              <a:t>                                                            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                  </a:t>
            </a:r>
            <a:r>
              <a:rPr lang="en-US" sz="4800" b="1" dirty="0" err="1" smtClean="0">
                <a:solidFill>
                  <a:srgbClr val="0070C0"/>
                </a:solidFill>
              </a:rPr>
              <a:t>ekib</a:t>
            </a:r>
            <a:endParaRPr lang="ru-RU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258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3500438"/>
            <a:ext cx="2345541" cy="2345541"/>
          </a:xfrm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214414" y="571480"/>
            <a:ext cx="694453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Назови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можно больше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цветов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8814401" cy="38779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Прочитай правильно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быстро:</a:t>
            </a:r>
          </a:p>
          <a:p>
            <a:pPr algn="ctr"/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Dan’s dog feeds Dan’s dad.</a:t>
            </a:r>
          </a:p>
          <a:p>
            <a:pPr algn="ctr"/>
            <a:r>
              <a:rPr lang="en-US" sz="48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dog. Good dad.</a:t>
            </a:r>
            <a:endParaRPr lang="ru-RU" sz="4800" b="1" cap="none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Содержимое 7" descr="собака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86182" y="3786190"/>
            <a:ext cx="2214574" cy="28604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в шляпе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3852072"/>
            <a:ext cx="1143008" cy="1143008"/>
          </a:xfrm>
        </p:spPr>
      </p:pic>
      <p:sp>
        <p:nvSpPr>
          <p:cNvPr id="4" name="Прямоугольник 3"/>
          <p:cNvSpPr/>
          <p:nvPr/>
        </p:nvSpPr>
        <p:spPr>
          <a:xfrm>
            <a:off x="928662" y="2357430"/>
            <a:ext cx="7616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Congratulations!!!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0694" y="535782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C00000"/>
                </a:solidFill>
              </a:rPr>
              <a:t>Bye!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en00522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1000108"/>
            <a:ext cx="2669398" cy="2669398"/>
          </a:xfrm>
          <a:scene3d>
            <a:camera prst="orthographicFront"/>
            <a:lightRig rig="threePt" dir="t"/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857488" y="4286256"/>
            <a:ext cx="4084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Sing a song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2039BAN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214290"/>
            <a:ext cx="2754548" cy="4328575"/>
          </a:xfr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2357422" y="4786322"/>
            <a:ext cx="58579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Draw a rabbit.  It’s white, grey  and  brown. </a:t>
            </a:r>
            <a:endParaRPr lang="ru-RU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143900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214414" y="571480"/>
            <a:ext cx="7186634" cy="492922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3357562"/>
            <a:ext cx="37721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Count to 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20823981">
            <a:off x="2024231" y="1700979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ru-RU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1285860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425851">
            <a:off x="4786314" y="1214422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99FF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ru-RU" sz="5400" b="1" cap="none" spc="0" dirty="0">
              <a:ln w="11430"/>
              <a:solidFill>
                <a:srgbClr val="99FF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704278">
            <a:off x="6143636" y="1285860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AA54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ru-RU" sz="5400" b="1" cap="none" spc="0" dirty="0">
              <a:ln w="11430"/>
              <a:solidFill>
                <a:srgbClr val="FAA54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308781">
            <a:off x="7286644" y="1928802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276CL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8231" y="571500"/>
            <a:ext cx="4652548" cy="5000640"/>
          </a:xfrm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857356" y="3500438"/>
            <a:ext cx="6050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colour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is it?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мишка сореолом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0846913">
            <a:off x="2334491" y="2401429"/>
            <a:ext cx="2010153" cy="2639840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428860" y="857232"/>
            <a:ext cx="48173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What’s your 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favourite toy?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72462" y="5857892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BALL.JPG"/>
          <p:cNvPicPr>
            <a:picLocks noChangeAspect="1"/>
          </p:cNvPicPr>
          <p:nvPr/>
        </p:nvPicPr>
        <p:blipFill>
          <a:blip r:embed="rId4"/>
          <a:srcRect r="2173"/>
          <a:stretch>
            <a:fillRect/>
          </a:stretch>
        </p:blipFill>
        <p:spPr>
          <a:xfrm>
            <a:off x="5357818" y="3143248"/>
            <a:ext cx="1500198" cy="1533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0476TR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430" y="2143116"/>
            <a:ext cx="2967320" cy="2931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2857488" y="1000108"/>
            <a:ext cx="42530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What’s this?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quill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554" y="2786058"/>
            <a:ext cx="3348049" cy="1402561"/>
          </a:xfrm>
          <a:solidFill>
            <a:schemeClr val="bg1"/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571736" y="1285860"/>
            <a:ext cx="4305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Say a rhyme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613788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</TotalTime>
  <Words>194</Words>
  <Application>Microsoft Office PowerPoint</Application>
  <PresentationFormat>Экран (4:3)</PresentationFormat>
  <Paragraphs>82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38</cp:revision>
  <dcterms:created xsi:type="dcterms:W3CDTF">2011-03-20T17:24:53Z</dcterms:created>
  <dcterms:modified xsi:type="dcterms:W3CDTF">2011-09-15T10:56:37Z</dcterms:modified>
</cp:coreProperties>
</file>