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p=4&amp;text=%D1%80%D0%B8%D1%81%D1%83%D0%BD%D0%BE%D0%BA%20%D0%B4%D0%B5%D0%B4%20%D0%BC%D0%BE%D1%80%D0%BE%D0%B7%20%D0%BD%D0%B0%20%D1%91%D0%BB%D0%BA%D0%B5&amp;fp=4&amp;img_url=http://static.autonews.rbc.ua/img/publication/450x270/2/0/2008_12_03_132519.jpeg&amp;pos=138&amp;uinfo=ww-1233-wh-565-fw-1008-fh-448-pd-1&amp;rpt=simage&amp;family=ye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source=wiz&amp;fp=0&amp;img_url=http://avatary.ru/img/elka/elka28.gif&amp;uinfo=ww-1233-wh-565-fw-0-fh-448-pd-1&amp;text=%D1%80%D0%B8%D1%81%D1%83%D0%BD%D0%BE%D0%BA%20%D1%91%D0%BB%D0%BA%D0%B8%20%D0%B4%D0%BB%D1%8F%20%D0%B4%D0%B5%D1%82%D0%B5%D0%B9&amp;noreask=1&amp;pos=12&amp;rpt=simage&amp;lr=43&amp;family=ye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p=1&amp;text=%D1%80%D0%B8%D1%81%D1%83%D0%BD%D0%BE%D0%BA%20%D0%BD%D0%BE%D0%B2%D0%BE%D0%B3%D0%BE%D0%B4%D0%BD%D0%B5%D0%B3%D0%BE%20%D0%BF%D1%80%D0%B0%D0%B7%D0%B4%D0%BD%D0%B8%D0%BA%D0%B0&amp;fp=1&amp;img_url=http://filearchive.cnews.ru/img/zoom/2009/12/24/14_10ec0.jpg&amp;pos=33&amp;uinfo=ww-1233-wh-565-fw-1008-fh-448-pd-1&amp;rpt=simage&amp;family=ye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s1.mm.bing.net/th?id=HN.608023878614454010&amp;w=205&amp;h=151&amp;c=7&amp;rs=1&amp;url=http%3a%2f%2faltplastic.ru%2f2013%2f%25D0%25B7%25D0%25B8%25D0%25BC%25D0%25B0-%25D0%25BA%25D0%25B0%25D1%2580%25D1%2582%25D0%25B8%25D0%25BD%25D0%25BA%25D0%25B8-%25D1%2580%25D0%25B8%25D1%2581%25D1%2583%25D0%25BD%25D0%25BA%25D0%25B8%2f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Салкын, матур кыш </a:t>
            </a:r>
            <a:r>
              <a:rPr lang="tt-RU" sz="6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килә.</a:t>
            </a:r>
            <a:endParaRPr lang="ru-RU" sz="6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719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3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s1.mm.bing.net/th?id=HN.607993341403136528&amp;w=211&amp;h=136&amp;c=7&amp;rs=1&amp;url=http%3a%2f%2fphoto.qip.ru%2fusers%2framo4ki%2f3476755%2f%3fmode%3dxlarge%26page%3d3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уйный</a:t>
            </a:r>
            <a:endParaRPr lang="ru-RU" sz="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t-RU" sz="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Мин</a:t>
            </a:r>
            <a:r>
              <a:rPr lang="tt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уйный</a:t>
            </a:r>
            <a:r>
              <a:rPr lang="tt-RU" sz="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</a:t>
            </a:r>
          </a:p>
          <a:p>
            <a:pPr marL="0" indent="0">
              <a:buNone/>
            </a:pPr>
            <a:r>
              <a:rPr lang="tt-RU" sz="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Син</a:t>
            </a:r>
            <a:r>
              <a:rPr lang="tt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уйный</a:t>
            </a:r>
            <a:r>
              <a:rPr lang="tt-RU" sz="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сың</a:t>
            </a:r>
          </a:p>
          <a:p>
            <a:pPr marL="0" indent="0">
              <a:buNone/>
            </a:pPr>
            <a:r>
              <a:rPr lang="tt-RU" sz="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Ул</a:t>
            </a:r>
            <a:r>
              <a:rPr lang="tt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уйный</a:t>
            </a:r>
            <a:endParaRPr lang="ru-RU" sz="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5766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s1.mm.bing.net/th?id=HN.607993341403136528&amp;w=211&amp;h=136&amp;c=7&amp;rs=1&amp;url=http%3a%2f%2fphoto.qip.ru%2fusers%2framo4ki%2f3476755%2f%3fmode%3dxlarge%26page%3d3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җырлый</a:t>
            </a:r>
            <a:endParaRPr lang="ru-RU" sz="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t-RU" sz="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Мин</a:t>
            </a:r>
            <a:r>
              <a:rPr lang="tt-RU" sz="6600" dirty="0" smtClean="0"/>
              <a:t> </a:t>
            </a:r>
            <a:r>
              <a:rPr lang="tt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җырлый</a:t>
            </a:r>
            <a:r>
              <a:rPr lang="tt-RU" sz="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</a:t>
            </a:r>
          </a:p>
          <a:p>
            <a:pPr marL="0" indent="0">
              <a:buNone/>
            </a:pPr>
            <a:r>
              <a:rPr lang="tt-RU" sz="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Син</a:t>
            </a:r>
            <a:r>
              <a:rPr lang="tt-RU" sz="6600" dirty="0" smtClean="0"/>
              <a:t> </a:t>
            </a:r>
            <a:r>
              <a:rPr lang="tt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җырлый</a:t>
            </a:r>
            <a:r>
              <a:rPr lang="tt-RU" sz="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сың</a:t>
            </a:r>
            <a:endParaRPr lang="tt-RU" sz="6600" dirty="0" smtClean="0"/>
          </a:p>
          <a:p>
            <a:pPr marL="0" indent="0">
              <a:buNone/>
            </a:pPr>
            <a:r>
              <a:rPr lang="tt-RU" sz="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Ул</a:t>
            </a:r>
            <a:r>
              <a:rPr lang="tt-RU" sz="6600" dirty="0" smtClean="0"/>
              <a:t> </a:t>
            </a:r>
            <a:r>
              <a:rPr lang="tt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җырлый</a:t>
            </a:r>
            <a:endParaRPr lang="ru-RU" sz="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5582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s1.mm.bing.net/th?id=HN.607993341403136528&amp;w=211&amp;h=136&amp;c=7&amp;rs=1&amp;url=http%3a%2f%2fphoto.qip.ru%2fusers%2framo4ki%2f3476755%2f%3fmode%3dxlarge%26page%3d3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t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Син бәйрәм</a:t>
            </a:r>
            <a:r>
              <a:rPr lang="tt-RU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дә</a:t>
            </a:r>
            <a:r>
              <a:rPr lang="tt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биисеңме?</a:t>
            </a:r>
            <a:endParaRPr lang="ru-RU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tt-RU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Әйе, мин бәйрәм</a:t>
            </a:r>
            <a:r>
              <a:rPr lang="tt-RU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дә</a:t>
            </a:r>
            <a:r>
              <a:rPr lang="tt-RU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бии</a:t>
            </a:r>
            <a:r>
              <a:rPr lang="tt-RU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</a:t>
            </a:r>
            <a:r>
              <a:rPr lang="tt-RU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>
              <a:buFontTx/>
              <a:buChar char="-"/>
            </a:pPr>
            <a:endParaRPr lang="tt-RU" dirty="0"/>
          </a:p>
          <a:p>
            <a:pPr>
              <a:buFontTx/>
              <a:buChar char="-"/>
            </a:pPr>
            <a:endParaRPr lang="tt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0903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ts3.mm.bing.net/th?id=HN.608047165933290021&amp;w=115&amp;h=149&amp;c=7&amp;rs=1&amp;url=http%3a%2f%2fedugalaxy.intel.ru%2f%3fshowtopic%3d3330%26st%3d40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5563"/>
            <a:ext cx="8964488" cy="691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t-RU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Кыз нишли?</a:t>
            </a:r>
            <a:endParaRPr lang="ru-RU" sz="9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474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3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ts3.mm.bing.net/th?id=HN.608036424212024747&amp;w=105&amp;h=149&amp;c=7&amp;rs=1&amp;url=http%3a%2f%2fwww.alegri.ru%2fprazdnik-v-dome%2fsemeinye-prazdniki%2fscenarii-novogodnego-utrenika-dlja-srednei-grupy-detskogo-sada.html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6232"/>
            <a:ext cx="8712968" cy="6615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t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Балалар нишлиләр?</a:t>
            </a:r>
            <a:endParaRPr lang="ru-RU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270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3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s1.mm.bing.net/th?id=HN.607993341403136528&amp;w=211&amp;h=136&amp;c=7&amp;rs=1&amp;url=http%3a%2f%2fphoto.qip.ru%2fusers%2framo4ki%2f3476755%2f%3fmode%3dxlarge%26page%3d3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t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Син бәйрәм</a:t>
            </a:r>
            <a:r>
              <a:rPr lang="tt-RU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дә </a:t>
            </a:r>
            <a:r>
              <a:rPr lang="tt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нишлисең ?</a:t>
            </a:r>
            <a:endParaRPr lang="ru-RU" sz="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t-RU" dirty="0"/>
          </a:p>
          <a:p>
            <a:pPr marL="0" indent="0">
              <a:buNone/>
            </a:pPr>
            <a:r>
              <a:rPr lang="tt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Мин бәйрәм</a:t>
            </a:r>
            <a:r>
              <a:rPr lang="tt-RU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дә</a:t>
            </a:r>
            <a:r>
              <a:rPr lang="tt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______</a:t>
            </a:r>
            <a:endParaRPr lang="ru-RU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940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s4.mm.bing.net/th?id=HN.608028186472942240&amp;w=203&amp;h=146&amp;c=7&amp;rs=1&amp;url=http%3a%2f%2fzaharovvj.blogspot.com%2f2010%2f12%2fblog-post_26.html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Җил салкын.</a:t>
            </a:r>
            <a:endParaRPr lang="ru-RU" sz="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199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3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ts4.mm.bing.net/th?id=HN.607996326397742757&amp;w=219&amp;h=153&amp;c=7&amp;rs=1&amp;url=http%3a%2f%2fpictures.detstvo.ru%2fseasons%2f2373.html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Матур, ак кар </a:t>
            </a:r>
            <a:r>
              <a:rPr lang="tt-RU" sz="73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ява</a:t>
            </a:r>
            <a:r>
              <a:rPr lang="tt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323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3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ts4.mm.bing.net/th?id=HN.607993040751298276&amp;w=195&amp;h=146&amp;c=7&amp;rs=1&amp;url=http%3a%2f%2flibr-sch-2.moy.su%2fphoto%2fnashi_konkursy%2fzima_risunki%2f41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7424"/>
            <a:ext cx="9036496" cy="7245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t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Балалар урам</a:t>
            </a:r>
            <a:r>
              <a:rPr lang="tt-RU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да</a:t>
            </a:r>
            <a:r>
              <a:rPr lang="tt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уйныйлар.</a:t>
            </a:r>
            <a:endParaRPr lang="ru-RU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t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Балалар чана</a:t>
            </a:r>
            <a:r>
              <a:rPr lang="tt-RU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да</a:t>
            </a:r>
            <a:r>
              <a:rPr lang="tt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шуалар.</a:t>
            </a:r>
          </a:p>
          <a:p>
            <a:pPr marL="0" indent="0">
              <a:buNone/>
            </a:pPr>
            <a:r>
              <a:rPr lang="tt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Балалар чаңгы</a:t>
            </a:r>
            <a:r>
              <a:rPr lang="tt-RU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да</a:t>
            </a:r>
            <a:r>
              <a:rPr lang="tt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шуалар.</a:t>
            </a:r>
          </a:p>
          <a:p>
            <a:pPr marL="0" indent="0">
              <a:buNone/>
            </a:pPr>
            <a:r>
              <a:rPr lang="tt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Балалар тимераяк</a:t>
            </a:r>
            <a:r>
              <a:rPr lang="tt-RU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та</a:t>
            </a:r>
            <a:r>
              <a:rPr lang="tt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шуалар.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7780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3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3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3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3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ts2.mm.bing.net/th?id=HN.607998284901846301&amp;w=214&amp;h=150&amp;c=7&amp;rs=1&amp;url=http%3a%2f%2fpochemu4ka.ru%2fphoto%2fdetskoe_tvorchestvo%2fnovogodnjaja_skazka%2fja_idu_na_gorku%2f30-0-742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036496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тау</a:t>
            </a:r>
            <a:endParaRPr lang="ru-RU" sz="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t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Малай тау</a:t>
            </a:r>
            <a:r>
              <a:rPr lang="tt-RU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га</a:t>
            </a:r>
            <a:r>
              <a:rPr lang="tt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бара.</a:t>
            </a:r>
          </a:p>
          <a:p>
            <a:pPr marL="0" indent="0">
              <a:buNone/>
            </a:pPr>
            <a:r>
              <a:rPr lang="tt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Малай тау</a:t>
            </a:r>
            <a:r>
              <a:rPr lang="tt-RU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да</a:t>
            </a:r>
            <a:r>
              <a:rPr lang="tt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шуа.</a:t>
            </a:r>
          </a:p>
          <a:p>
            <a:pPr marL="0" indent="0">
              <a:buNone/>
            </a:pPr>
            <a:r>
              <a:rPr lang="tt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Малай тау</a:t>
            </a:r>
            <a:r>
              <a:rPr lang="tt-RU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дан</a:t>
            </a:r>
            <a:r>
              <a:rPr lang="tt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кайта.</a:t>
            </a:r>
            <a:endParaRPr lang="ru-RU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6577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3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3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3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3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im7-tub-ru.yandex.net/i?id=176048564-44-72&amp;n=21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4136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Кыш  бабай шәһәр</a:t>
            </a:r>
            <a:r>
              <a:rPr lang="tt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гә</a:t>
            </a:r>
            <a:r>
              <a:rPr lang="tt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килә.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4096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3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im6-tub-ru.yandex.net/i?id=212702208-67-72&amp;n=21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Бүген </a:t>
            </a:r>
            <a:endParaRPr lang="ru-RU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t-RU" sz="8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Яңа ел бәйрәме.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2647502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3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im2-tub-ru.yandex.net/i?id=115842762-57-72&amp;n=21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t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Балалар бәйрәм</a:t>
            </a:r>
            <a:r>
              <a:rPr lang="tt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гә</a:t>
            </a:r>
            <a:r>
              <a:rPr lang="tt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баралар.</a:t>
            </a:r>
            <a:endParaRPr lang="ru-RU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t-RU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Балалар бәйрәм</a:t>
            </a:r>
            <a:r>
              <a:rPr lang="tt-RU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дә</a:t>
            </a:r>
            <a:r>
              <a:rPr lang="tt-RU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уйныйлар, җырлыйлар, бииләр.</a:t>
            </a:r>
            <a:endParaRPr lang="ru-RU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1713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3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ts1.mm.bing.net/th?id=HN.607993341403136528&amp;w=211&amp;h=136&amp;c=7&amp;rs=1&amp;url=http%3a%2f%2fphoto.qip.ru%2fusers%2framo4ki%2f3476755%2f%3fmode%3dxlarge%26page%3d3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бии</a:t>
            </a:r>
            <a:endParaRPr lang="ru-RU" sz="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t-RU" sz="8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Мин</a:t>
            </a:r>
            <a:r>
              <a:rPr lang="tt-RU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бии</a:t>
            </a:r>
            <a:r>
              <a:rPr lang="tt-RU" sz="8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</a:t>
            </a:r>
          </a:p>
          <a:p>
            <a:pPr marL="0" indent="0">
              <a:buNone/>
            </a:pPr>
            <a:r>
              <a:rPr lang="tt-RU" sz="8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Син</a:t>
            </a:r>
            <a:r>
              <a:rPr lang="tt-RU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бии</a:t>
            </a:r>
            <a:r>
              <a:rPr lang="tt-RU" sz="8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сең</a:t>
            </a:r>
            <a:endParaRPr lang="tt-RU" sz="8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tt-RU" sz="8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Ул</a:t>
            </a:r>
            <a:r>
              <a:rPr lang="tt-RU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бии</a:t>
            </a:r>
            <a:endParaRPr lang="ru-RU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7256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111</Words>
  <Application>Microsoft Office PowerPoint</Application>
  <PresentationFormat>Экран (4:3)</PresentationFormat>
  <Paragraphs>36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Салкын, матур кыш килә.</vt:lpstr>
      <vt:lpstr>Җил салкын.</vt:lpstr>
      <vt:lpstr>Матур, ак кар ява.</vt:lpstr>
      <vt:lpstr>Балалар урамда уйныйлар.</vt:lpstr>
      <vt:lpstr> тау</vt:lpstr>
      <vt:lpstr>Кыш  бабай шәһәргә килә.</vt:lpstr>
      <vt:lpstr>Бүген </vt:lpstr>
      <vt:lpstr>Балалар бәйрәмгә баралар.</vt:lpstr>
      <vt:lpstr>бии</vt:lpstr>
      <vt:lpstr>уйный</vt:lpstr>
      <vt:lpstr>җырлый</vt:lpstr>
      <vt:lpstr>Син бәйрәмдә биисеңме?</vt:lpstr>
      <vt:lpstr>Кыз нишли?</vt:lpstr>
      <vt:lpstr>Балалар нишлиләр?</vt:lpstr>
      <vt:lpstr>Син бәйрәмдә нишлисең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Салкын, матур кыш килә.</dc:title>
  <dc:creator>Лейля</dc:creator>
  <cp:lastModifiedBy>Лейля</cp:lastModifiedBy>
  <cp:revision>6</cp:revision>
  <dcterms:created xsi:type="dcterms:W3CDTF">2014-03-06T05:33:38Z</dcterms:created>
  <dcterms:modified xsi:type="dcterms:W3CDTF">2014-03-06T06:57:21Z</dcterms:modified>
</cp:coreProperties>
</file>