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8B2552-027F-4216-BEDD-F49E9ECC35A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1D4915-6326-4A80-837F-71A8EF325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B2552-027F-4216-BEDD-F49E9ECC35A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D4915-6326-4A80-837F-71A8EF325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B2552-027F-4216-BEDD-F49E9ECC35A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D4915-6326-4A80-837F-71A8EF325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B2552-027F-4216-BEDD-F49E9ECC35A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D4915-6326-4A80-837F-71A8EF325A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B2552-027F-4216-BEDD-F49E9ECC35A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D4915-6326-4A80-837F-71A8EF325A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B2552-027F-4216-BEDD-F49E9ECC35A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D4915-6326-4A80-837F-71A8EF325A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B2552-027F-4216-BEDD-F49E9ECC35A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D4915-6326-4A80-837F-71A8EF325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B2552-027F-4216-BEDD-F49E9ECC35A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D4915-6326-4A80-837F-71A8EF325A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B2552-027F-4216-BEDD-F49E9ECC35A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D4915-6326-4A80-837F-71A8EF325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8B2552-027F-4216-BEDD-F49E9ECC35A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D4915-6326-4A80-837F-71A8EF325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8B2552-027F-4216-BEDD-F49E9ECC35A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1D4915-6326-4A80-837F-71A8EF325A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8B2552-027F-4216-BEDD-F49E9ECC35AD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1D4915-6326-4A80-837F-71A8EF325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Поле чудес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lgerian" pitchFamily="82" charset="0"/>
              </a:rPr>
              <a:t>Thank you for the game! </a:t>
            </a:r>
            <a:endParaRPr lang="ru-RU" dirty="0"/>
          </a:p>
        </p:txBody>
      </p:sp>
      <p:pic>
        <p:nvPicPr>
          <p:cNvPr id="4" name="Содержимое 6" descr="bodypart1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28794" y="1571612"/>
            <a:ext cx="4643470" cy="4643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28597" y="1571612"/>
          <a:ext cx="7858178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228"/>
                <a:gridCol w="1321390"/>
                <a:gridCol w="1321390"/>
                <a:gridCol w="1321390"/>
                <a:gridCol w="1321390"/>
                <a:gridCol w="1321390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It is funny, it is not big. It can jump and climb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1643050"/>
            <a:ext cx="1285884" cy="1143008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714480" y="1643050"/>
            <a:ext cx="1285884" cy="1143008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00364" y="1643050"/>
            <a:ext cx="1285884" cy="1143008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86248" y="1643050"/>
            <a:ext cx="1285884" cy="1143008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572132" y="1643050"/>
            <a:ext cx="1285884" cy="1143008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929454" y="1643050"/>
            <a:ext cx="1285884" cy="1143008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142976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 smtClean="0"/>
              <a:t>a</a:t>
            </a:r>
            <a:endParaRPr lang="ru-RU" sz="5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000232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b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857488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c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14744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d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72000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e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429256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f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286512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g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143768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h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001024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 err="1">
                <a:solidFill>
                  <a:schemeClr val="dk1"/>
                </a:solidFill>
              </a:rPr>
              <a:t>i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142976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j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000232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k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57488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l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14744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m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572000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n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429256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o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286512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p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143768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q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001024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r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142976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s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t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857488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u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14744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v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572000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w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429256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x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286512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y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143768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z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2214546" y="3000372"/>
            <a:ext cx="5214974" cy="85725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No letter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1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1" presetClass="entr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1" presetClass="entr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1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1" presetClass="entr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1" presetClass="entr" presetSubtype="0" fill="hold" grpId="1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1" presetClass="entr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1" presetClass="entr" presetSubtype="0" fill="hold" grpId="1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1" presetClass="entr" presetSubtype="0" fill="hold" grpId="1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5" grpId="0" animBg="1"/>
      <p:bldP spid="31" grpId="0" animBg="1"/>
      <p:bldP spid="33" grpId="0" animBg="1"/>
      <p:bldP spid="34" grpId="0" animBg="1"/>
      <p:bldP spid="35" grpId="0" animBg="1"/>
      <p:bldP spid="45" grpId="0" animBg="1"/>
      <p:bldP spid="47" grpId="0" animBg="1"/>
      <p:bldP spid="47" grpId="1" animBg="1"/>
      <p:bldP spid="47" grpId="2" animBg="1"/>
      <p:bldP spid="47" grpId="3" animBg="1"/>
      <p:bldP spid="47" grpId="4" animBg="1"/>
      <p:bldP spid="47" grpId="5" animBg="1"/>
      <p:bldP spid="47" grpId="6" animBg="1"/>
      <p:bldP spid="47" grpId="7" animBg="1"/>
      <p:bldP spid="47" grpId="8" animBg="1"/>
      <p:bldP spid="47" grpId="9" animBg="1"/>
      <p:bldP spid="47" grpId="10" animBg="1"/>
      <p:bldP spid="47" grpId="11" animBg="1"/>
      <p:bldP spid="47" grpId="12" animBg="1"/>
      <p:bldP spid="47" grpId="13" animBg="1"/>
      <p:bldP spid="47" grpId="14" animBg="1"/>
      <p:bldP spid="47" grpId="15" animBg="1"/>
      <p:bldP spid="47" grpId="16" animBg="1"/>
      <p:bldP spid="47" grpId="17" animBg="1"/>
      <p:bldP spid="47" grpId="18" animBg="1"/>
      <p:bldP spid="47" grpId="19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Наталья\Картинки\КАРТИНКИ\животные\животные\ле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0"/>
            <a:ext cx="4543244" cy="6619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28597" y="1571612"/>
          <a:ext cx="8358243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9277"/>
                <a:gridCol w="1203161"/>
                <a:gridCol w="1203161"/>
                <a:gridCol w="1203161"/>
                <a:gridCol w="1203161"/>
                <a:gridCol w="1203161"/>
                <a:gridCol w="1203161"/>
              </a:tblGrid>
              <a:tr h="1357322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is my profession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1643050"/>
            <a:ext cx="1071570" cy="1143008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71604" y="1643050"/>
            <a:ext cx="1143008" cy="1143008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714612" y="1643050"/>
            <a:ext cx="1214446" cy="1143008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929058" y="1643050"/>
            <a:ext cx="1214446" cy="1143008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143504" y="1643050"/>
            <a:ext cx="1214446" cy="1143008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72396" y="1643050"/>
            <a:ext cx="1214446" cy="1143008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142976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 smtClean="0"/>
              <a:t>a</a:t>
            </a:r>
            <a:endParaRPr lang="ru-RU" sz="5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000232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b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857488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c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14744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d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72000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e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429256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f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286512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g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143768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h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001024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 err="1">
                <a:solidFill>
                  <a:schemeClr val="dk1"/>
                </a:solidFill>
              </a:rPr>
              <a:t>i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142976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j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000232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k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57488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l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14744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m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572000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n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429256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o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286512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p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143768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q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001024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r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142976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s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t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857488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u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14744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v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572000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w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429256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x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286512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y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143768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z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2000232" y="3000372"/>
            <a:ext cx="5214974" cy="85725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No letter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357950" y="1643050"/>
            <a:ext cx="1214446" cy="1143008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1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1" presetClass="entr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1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1" presetClass="entr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1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1" presetClass="entr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1" presetClass="entr" presetSubtype="0" fill="hold" grpId="1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1" presetClass="entr" presetSubtype="0" fill="hold" grpId="1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1" presetClass="entr" presetSubtype="0" fill="hold" grpId="2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1" presetClass="entr" presetSubtype="0" fill="hold" grpId="2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1" presetClass="entr" presetSubtype="0" fill="hold" grpId="2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1" presetClass="entr" presetSubtype="0" fill="hold" grpId="2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3" grpId="0" animBg="1"/>
      <p:bldP spid="25" grpId="0" animBg="1"/>
      <p:bldP spid="25" grpId="1" animBg="1"/>
      <p:bldP spid="28" grpId="0" animBg="1"/>
      <p:bldP spid="38" grpId="0" animBg="1"/>
      <p:bldP spid="40" grpId="0" animBg="1"/>
      <p:bldP spid="47" grpId="1" animBg="1"/>
      <p:bldP spid="47" grpId="3" animBg="1"/>
      <p:bldP spid="47" grpId="4" animBg="1"/>
      <p:bldP spid="47" grpId="5" animBg="1"/>
      <p:bldP spid="47" grpId="7" animBg="1"/>
      <p:bldP spid="47" grpId="8" animBg="1"/>
      <p:bldP spid="47" grpId="9" animBg="1"/>
      <p:bldP spid="47" grpId="10" animBg="1"/>
      <p:bldP spid="47" grpId="11" animBg="1"/>
      <p:bldP spid="47" grpId="13" animBg="1"/>
      <p:bldP spid="47" grpId="14" animBg="1"/>
      <p:bldP spid="47" grpId="15" animBg="1"/>
      <p:bldP spid="47" grpId="16" animBg="1"/>
      <p:bldP spid="47" grpId="17" animBg="1"/>
      <p:bldP spid="47" grpId="18" animBg="1"/>
      <p:bldP spid="47" grpId="19" animBg="1"/>
      <p:bldP spid="47" grpId="20" animBg="1"/>
      <p:bldP spid="47" grpId="21" animBg="1"/>
      <p:bldP spid="47" grpId="22" animBg="1"/>
      <p:bldP spid="47" grpId="23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Наталья\Картинки\КАРТИНКИ\Ученье - свет, а неученье - тьма\54dennayki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85728"/>
            <a:ext cx="5072098" cy="626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357290" y="1285860"/>
          <a:ext cx="6786612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048"/>
                <a:gridCol w="1371891"/>
                <a:gridCol w="1371891"/>
                <a:gridCol w="1371891"/>
                <a:gridCol w="1371891"/>
              </a:tblGrid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b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k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It is a colour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28728" y="1357298"/>
            <a:ext cx="1214446" cy="1285884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786050" y="1357298"/>
            <a:ext cx="1214446" cy="1285884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1357298"/>
            <a:ext cx="1214446" cy="1285884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500694" y="1357298"/>
            <a:ext cx="1214446" cy="1285884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858016" y="1357298"/>
            <a:ext cx="1214446" cy="1285884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142976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 smtClean="0"/>
              <a:t>a</a:t>
            </a:r>
            <a:endParaRPr lang="ru-RU" sz="5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000232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b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857488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c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14744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d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72000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e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429256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f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286512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g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143768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h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001024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 err="1">
                <a:solidFill>
                  <a:schemeClr val="dk1"/>
                </a:solidFill>
              </a:rPr>
              <a:t>i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142976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j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000232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k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57488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l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14744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m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572000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n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429256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o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286512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p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143768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q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001024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r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142976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s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t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857488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u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14744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v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572000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w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429256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x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286512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y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143768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z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2000232" y="3000372"/>
            <a:ext cx="5214974" cy="85725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No letter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1" presetClass="entr" presetSubtype="0" fill="hold" grpId="2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1" presetClass="entr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1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1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1" presetClass="entr" presetSubtype="0" fill="hold" grpId="1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1" presetClass="entr" presetSubtype="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1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1" presetClass="entr" presetSubtype="0" fill="hold" grpId="1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1" presetClass="entr" presetSubtype="0" fill="hold" grpId="2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1" presetClass="entr" presetSubtype="0" fill="hold" grpId="2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1" animBg="1"/>
      <p:bldP spid="21" grpId="0" animBg="1"/>
      <p:bldP spid="22" grpId="0" animBg="1"/>
      <p:bldP spid="23" grpId="0" animBg="1"/>
      <p:bldP spid="31" grpId="0" animBg="1"/>
      <p:bldP spid="32" grpId="0" animBg="1"/>
      <p:bldP spid="47" grpId="1" animBg="1"/>
      <p:bldP spid="47" grpId="2" animBg="1"/>
      <p:bldP spid="47" grpId="3" animBg="1"/>
      <p:bldP spid="47" grpId="4" animBg="1"/>
      <p:bldP spid="47" grpId="5" animBg="1"/>
      <p:bldP spid="47" grpId="7" animBg="1"/>
      <p:bldP spid="47" grpId="8" animBg="1"/>
      <p:bldP spid="47" grpId="9" animBg="1"/>
      <p:bldP spid="47" grpId="10" animBg="1"/>
      <p:bldP spid="47" grpId="11" animBg="1"/>
      <p:bldP spid="47" grpId="12" animBg="1"/>
      <p:bldP spid="47" grpId="13" animBg="1"/>
      <p:bldP spid="47" grpId="14" animBg="1"/>
      <p:bldP spid="47" grpId="16" animBg="1"/>
      <p:bldP spid="47" grpId="17" animBg="1"/>
      <p:bldP spid="47" grpId="18" animBg="1"/>
      <p:bldP spid="47" grpId="19" animBg="1"/>
      <p:bldP spid="47" grpId="20" animBg="1"/>
      <p:bldP spid="47" grpId="21" animBg="1"/>
      <p:bldP spid="47" grpId="2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1" descr="Black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714356"/>
            <a:ext cx="5715040" cy="523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14348" y="1428736"/>
          <a:ext cx="8143933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381"/>
                <a:gridCol w="1024793"/>
                <a:gridCol w="1024793"/>
                <a:gridCol w="943892"/>
                <a:gridCol w="1105695"/>
                <a:gridCol w="1024793"/>
                <a:gridCol w="1024793"/>
                <a:gridCol w="1024793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</a:t>
                      </a:r>
                      <a:endParaRPr lang="ru-RU" sz="6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It is big. It is grey. It has a long nose.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1500174"/>
            <a:ext cx="1000132" cy="1214446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1500174"/>
            <a:ext cx="1000132" cy="1214446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8" y="1500174"/>
            <a:ext cx="1071570" cy="1214446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643174" y="1500174"/>
            <a:ext cx="1000132" cy="1214446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643306" y="1500174"/>
            <a:ext cx="1000132" cy="1214446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142976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 smtClean="0"/>
              <a:t>a</a:t>
            </a:r>
            <a:endParaRPr lang="ru-RU" sz="5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000232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b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857488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c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14744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d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72000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e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429256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f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286512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g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143768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h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001024" y="414338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 err="1">
                <a:solidFill>
                  <a:schemeClr val="dk1"/>
                </a:solidFill>
              </a:rPr>
              <a:t>i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142976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j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000232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k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57488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l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14744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m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572000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n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429256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o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286512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p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143768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q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001024" y="485776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r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142976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s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t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857488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u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14744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v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572000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w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429256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x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286512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y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143768" y="5572140"/>
            <a:ext cx="857256" cy="71438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dk1"/>
                </a:solidFill>
              </a:rPr>
              <a:t>z</a:t>
            </a:r>
            <a:endParaRPr lang="ru-RU" sz="5400" b="1" dirty="0">
              <a:solidFill>
                <a:schemeClr val="dk1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2214546" y="3000372"/>
            <a:ext cx="5214974" cy="85725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No letter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643438" y="1500174"/>
            <a:ext cx="1071570" cy="1214446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6786578" y="1500174"/>
            <a:ext cx="1000132" cy="1214446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7786710" y="1500174"/>
            <a:ext cx="1000132" cy="1214446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1" presetClass="entr" presetSubtype="0" fill="hold" grpId="1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1" presetClass="entr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1" presetClass="entr" presetSubtype="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1" presetClass="entr" presetSubtype="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1" presetClass="entr" presetSubtype="0" fill="hold" grpId="1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1" presetClass="entr" presetSubtype="0" fill="hold" grpId="2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2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1" presetClass="entr" presetSubtype="0" fill="hold" grpId="2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1" presetClass="entr" presetSubtype="0" fill="hold" grpId="2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5" grpId="0" animBg="1"/>
      <p:bldP spid="25" grpId="1" animBg="1"/>
      <p:bldP spid="28" grpId="0" animBg="1"/>
      <p:bldP spid="32" grpId="0" animBg="1"/>
      <p:bldP spid="34" grpId="0" animBg="1"/>
      <p:bldP spid="36" grpId="0" animBg="1"/>
      <p:bldP spid="40" grpId="0" animBg="1"/>
      <p:bldP spid="47" grpId="0" animBg="1"/>
      <p:bldP spid="47" grpId="2" animBg="1"/>
      <p:bldP spid="47" grpId="3" animBg="1"/>
      <p:bldP spid="47" grpId="4" animBg="1"/>
      <p:bldP spid="47" grpId="6" animBg="1"/>
      <p:bldP spid="47" grpId="7" animBg="1"/>
      <p:bldP spid="47" grpId="8" animBg="1"/>
      <p:bldP spid="47" grpId="9" animBg="1"/>
      <p:bldP spid="47" grpId="10" animBg="1"/>
      <p:bldP spid="47" grpId="11" animBg="1"/>
      <p:bldP spid="47" grpId="12" animBg="1"/>
      <p:bldP spid="47" grpId="13" animBg="1"/>
      <p:bldP spid="47" grpId="15" animBg="1"/>
      <p:bldP spid="47" grpId="16" animBg="1"/>
      <p:bldP spid="47" grpId="18" animBg="1"/>
      <p:bldP spid="47" grpId="20" animBg="1"/>
      <p:bldP spid="47" grpId="21" animBg="1"/>
      <p:bldP spid="47" grpId="22" animBg="1"/>
      <p:bldP spid="47" grpId="23" animBg="1"/>
      <p:bldP spid="48" grpId="0" animBg="1"/>
      <p:bldP spid="49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4" name="AutoShape 2" descr="data:image/jpeg;base64,/9j/4AAQSkZJRgABAQAAAQABAAD/2wBDAAkGBwgHBgkIBwgKCgkLDRYPDQwMDRsUFRAWIB0iIiAdHx8kKDQsJCYxJx8fLT0tMTU3Ojo6Iys/RD84QzQ5Ojf/2wBDAQoKCg0MDRoPDxo3JR8lNzc3Nzc3Nzc3Nzc3Nzc3Nzc3Nzc3Nzc3Nzc3Nzc3Nzc3Nzc3Nzc3Nzc3Nzc3Nzc3Nzf/wAARCACWAK0DASIAAhEBAxEB/8QAHAAAAgIDAQEAAAAAAAAAAAAAAAUEBgIDBwEI/8QARRAAAgEDAwEFBAUJBgQHAAAAAQIDAAQRBRIhMQYTQVFhFCJxgQcyQpGhFSNSYnKCscHRFiQzkqKyJTRUk0Nks9Lh8PH/xAAYAQEBAQEBAAAAAAAAAAAAAAAAAQIDBP/EAB8RAQEBAQADAQEBAQEAAAAAAAABAhEDEjEhURMEIv/aAAwDAQACEQMRAD8A7jRRRQFFFFAUUVD1TUINMspLy7YpBEMyOBnaPPH9KCXmjIrni9sNc1GMPpyWVkm4gG6haZnA+1hXULnrjJ4qfZ6zr87+yyy6fnZuku443BQ+AEZJBJ56tx1IPSp1eVdM153ibtu4bsZx44rn2pR3gDOmr6kZhz3izgf6QNv4UiXthr3ZyyuVvtt/HKCUvimZoGPQyIow6gfo48unNOnKvvaPtZZaLILVFa71BwGW1hIyqn7Tk8KvB5PJ8Aapl9q+r6tu9svZYI26W9k7RKv7498n1yPgKQW17pyo051C3ka4bvHnknUtKx6sST/+cAdBW+VnuwArtHbHrjIMv8wPxPoOrrUy9ePQXnIu3spZ16tcSh3+ZY5qdBpOjTqGisrKRf0ljVhSQSGRntbC2t+5tyI2Mh2qDgHaoAOcA+nPHhWK2cUl00dza20c3d7o5oV2sM8EhuCCMjkeYqLxa4NHsoVZbaE227qbZ2hP3oQR8qZQPqtqM2GrTjAwsd0O/j+ecP8A6qW9nLtr3TI3mYG4jYxTnGMupwTj1+t86dxrQ4m2val4ABrtmbZec3UB7yEDPBb7SccnIKj9KrNFLHNEkkTq8bgFWU5DA9CDVVjXkYqEne9lpDqFmP8AhDOXv7XoIQTzPH4DHJdehGW6g7rKzYvVFYxusiK6EFWGQR4isqrIooooCiiigD0pRqutxafJ3SxS3E23cY4cZC+BJJA5wfupsehrlHafWJX1y+trG8ZJZrkokkWwlEjVQ31gc4fI+LUWR0HS+0Wm6nKYILlUulGWtpSElUee09R6jI9arP0nXO99K0zcQkjtdSJ+mI8BQfQM6n4gVQb2W4aRF1e1W8iQ7kuoY/eQ88lRyD+svrwKLAC5vBcW8880EEbQqZpXkJYkFgN5JAyBn1HpU6vqdWtwlvtDMqAnAycZpzDehR1x581XVhJm7xkUbRtU45PrmtweRetRs0vbwlDtAY+W7FKZiJGJIyD4HmlOu6+mmFIu7ee4cErErbcDzJ8BWei6rFqkDFCFljIEkeCNpIz49fjWvXUnefjM1n29e/qR7FCZd7Rx4U5ChABnzPma3ySLFG8kh2qiliScYA61ljmlus7rmJNOi5a5OJOPqxD6xPx6D1NZar3s9GyaTC8gYST5ncN4FyWx8sgfKpdzAJgpVikqcxuPsn+Y8xW4AKMKMAcAeVZIpY9KCLo+qDTNUkF2qxQzgGc54jcDAk9UIABPhgZ8xfIulU6401buMBiUdeUkUcofMfzHQ9K19ntZuNHvl0rV2CwMMxSk4VBwBt/U+JyhIHKlTRHQIPrCm1ukbIQ+CCMEHxFJo3walx3BUUL+lHZDXU02/uuymoDujYSiKwlP1JYWG6JM+DBfdGfrbDjJDYu46da572hggfVILi6hSSzvUFndhh0IbdC+c8YbIBHILgjGKm6DrFzpF9Bo2s3D3FvO2ywvpOWzjPcynxbA4c/W6HnrZWLF2orwHmvaqCiiigrnbbXpNF0nFqV9uum7m23AkKcElz6KAT6nA8a5xpOl7W9odnkJTYhk+sQTuZz6sTk/Kn3bwi97aWlo4ytvZb+emHf3vv2KPhUm3gBA8qlbyVta8dKos+v/ANnJHsprdpnS8lacjI2xOxcODjk4bp6GuqTW2F5Fc5g0mWTtXqVvqlsl7LK5eygce5Mpz7x4OAigL6eXIzcSX6zu2fFrSIOqsvIIyCPEV60GPCp9kqT20UkSbUZQQpGCvoR6VskhwORWW1Efs0suq3d7f3TtLO35qJGACIOF68k+Plz49aU9n7S50ntTeWVwe8jmtu8jkxjcFbHPr7xziumaL2dsNUsL6eWJS8s8iF/tKUJQEHqCCCR5VW7PfJZQSTYkmVdjORySDgn5kZrrrszJ1xx663bJ+s5EEiFCzKD4q2D99Qhp7Qu8tncyLI5y3fHvA+OgJPvfcRjJ4qfRXJ6ESwvPamkhlTurqLAliznGehB8VPOD/wDNObaPIFVucsnauw7vjvLWXvOeoBXH8f41arTwoymQwZA4qPrGiwanaNBOuCOY5FA3I2MZGfjgg8EEg8GmlrjAyakT7SvWiqv2I1G6D3uh6iXNzpxXZIxJ7yJgSpyeuMY8+mcmraJKqUTJD274XLXGmEE5/QkGP95+6rF3lEjZeRRXdtLbzqWjlUq2Dg/I+B9aianYxajpr2N2zMjKBvzhwwwQ4PgwIzkeNbzJWt3opp2C1y41KwmsNUJ/KunOIbgnH54Y9yYY8GH3EEVaq5Pf347PaxadpBuEEX931BVUtut2PDYHJKNg/AtXVkYMoZSCDyCPGrHOzjKiomoahaadb9/e3CQxk7QWP1j5AeJ+FYaZq1hqiO9hdxz92cOFPvIfIjqPnVRTu2qpB2qs5CAGurJwD59265/9QVjaShQOaYfSREBYafeliPZrxQcDqJAUx8Msp+VVqG5wOtSt5+Hk86sOaQapqr6HcprUVsbo20UiNEOrBgMY+aqPnWV3qCQRd4+5ucKi8lj4AUo0+KbVdbWa9cez2RDiBfqd8cFc+ZUYPlkjGMVJ+LZ2cW/Q7eSDToI7vb7RtLyhOgdiWbHpkmpM4UVoinAUAGvJZgRRVb178oez3umaderbDURuV2coyNkbihAOcgDI46k561FtTb28CWUMm9bdVi35zuYDkfHxPxp1qEcdzGY5lV0zkqwBB+INL5AiKFjRVCjChQBgVbbWZmS9jTRRRUbR1tQuoteFySYxGEwMAA5yPXP8vKmttKBioVexvjBU5HpRD+GfGOa2PcZ8aSpcV5cXsUETSzyLHGoyzswAFBDjmL/SGgx7qaQxB9TKuf4VZ+89aqNhIbztDBqVrBOYBbSQPMybVbLKwxu5Iyp5xjmrJ3lEiV3nrWDP61H7yvC/nRXl5FHd201vMA0cqFHBHBBGDVg+irUpr/sbbQ3bbruwd7KY5zkxnAPPmu2qw8/51Yz1ZC2R6Ef1rf8AR3qHsGtdprQlVVpoLlSeM70IP+z8asZ0nfSFIx1mCNnyqWwZUx9XLHJ+eB91Vi0ubiG4i1bQ5kNxCSMK3uToD70TnyOOvVTg/Fh2j1GO/wC088iuhXvfZIeeojDFseu7f91LYmFn2ot7dUCx6hbuzMOAZExg/HbkeZAHlQnx0a6S27cdkkaznMK3ISRHdMmKRGB2svmGXBGc9aoF/aazp880DaJqFzLCpdjaRF0dB9pWOAf2frenjVt+j9ntNW1vS+kAMN5EP0TLvDjH7Ue74sau5AxVZ7xxbRYzquoS3BWQJbqsaI6MhV2G5sqfHG0enPnXvZ6U+yzSE5aS6nJPniRgv+kAfKrVcGO17X6vbSM2+burxQT9hk7vj5xGqbZobK71KxbjubyR18MpI3eKfh7xH7pqNxYVn46140/rS1ZfWgyk+NRUiaaojtnqa8LE9a0QP3ss3HCSbAPgoP8AP8KK3UV6qFz7tbvZnxmgR9pnMejTMODuTx6+8Klvf2oRgt1bmQA+6ZV6+VQ9bi9tvrXS8BlDi4ufHainKg/tN+ANNQqqMKqgeQFGf1El1GJYoGiBmmnUNDDHjcwI6+g5GT0rK10zvJUutUZbidGzHGB+ah/ZHif1jz1xjpWdpaQWe428e0tgElixwOgyfAeXSpQbFFSw/wAqy7yom+vd9BK7ysTJUffWJeg8uIRLc2824gwknHnkYqpa/qc2ndo7hoDt722hJwfIuKs8srLNCq4w5II8sAn+Vc/7dwyT9oPzRf3bZM7f2nqxnS+2emXVmbWz1KyvHv7NiBtgd+9fBXcrYwQwJOc+PNP7LubqKCYgMOJIyPDI/oa6aVFcwcewatqNg28ez3DFCw+sj++uPQbtv7vpTiSp1wVsby21eBis8c0MUuG4eJn2sD/nz8VHlXQh41zG9kaezeOFlEmVZdwyMhgwz91XPsz2ih1yKZCnc31sQtzb5ztJzhlPijYOD8QcEEBDUVz6Ubd47nQ7+1cR3HtDWzuQeYWXcw++MGqhq+y61aAwyNDOYW3yIRl0BGF59W69Rzjqa6Z200SbXNLjS0ZFu7aZZoe8+qxAIKnyypIz4HFULU9Kay0DS9ckhcT+0PBe7nz3UbMQOASuAyoCR5k5xSksaLbS9wGHmOPEzMf4mtk1u0XX+FO9MeJVy2Kj6s8bA7MeNRsmpdYS7b2/tpcBxN3kYzyyFV5+/I+VMfGl+kWkuqdrJ47eNfacLaxlhgBAO8dyRzjkfMAeNEqwWUaDG5gB6nFNJ7XZZySAqmxS25hnGB5eNQtX0+50GIHUvZ7qyc7JZYlI7oHgFlJPu+BIPGeRjJC/tFqDaf2UuLX2ky3FyptLcv8AWLP7qj1IznPpV5Yk1L8JOzj+06XHfOCZrtmlkd8bm94hc48lwPlTSoWk2z2VotmxJS3wkbn7SgDH8x8qm1GoKKKKKKKKKAoo+NFBFuCTf2aD6wLufhtx/FhUrsTokfaDXe0FxcQ74YGggjPqFYt/uFK450k1ea4JHcwD2cN5Nje5+HuqPiKvf0KWjr2ObUZVZJNSu5bkg9du7av4Lx6Yqxz06Ca559JFv7Bqen6sq/m7j+5zkDoeWiJPlnevxYeddDpX2l0iLXdEu9NmO0TxkI46xuOVceoYA/Kqkcy9oPjWmHU30fXtM1UOyxCZba6UYw8Uh2jP7LFWB+PnUWxknaOSC9UR3ts5hukH2ZF4OPQ9R6EVtuYIrq3kgnUPFIu1lPiKy39jquvav+ToUitYxcajcZW1ts43t5sfsoOrN4D1IBS31rBDoUWjTYuIFtxDIX/8QYwxPx5NUrStW1/SL+WS3e31MXESxF74lZo1TcUHeKPeXJPBBOTnNGqSS9oLZ7fU7+aNnbbcwW9q0cdvGRkFmyxkzjAIIXk7hwVrr49Zz+15/LjepzKJpDajDZRqAk0KllinZzuljBOxsAc5XHPFTHleT6558RTNrBIoY2hv57iLaNpZkZXHyUfhSu4AV25x6+Vcr9eifkYqHeWOKJGkmkbbHGvV2x0H/wB6c1fdB0eLs9avNMEfUp1HfyrztUdEB/RGT8SSeOlbNI03TNDtBeC5jmllTm6Zhtx5LzgD+PiTVT17t3ZSTzW2lOt/cR43lHxFFlgg3v05YgYGTk9K6+PE73Xxw83k1zmZ+su32sxwaPPCyiWW7UwW8OQO9Zhjx4wOp+Fcmu7jVNY1JZbtHhi0pkAhJ5DDb7zeZP8AOrfaK11e3EurOs2o42MpXCJEendr4KfHqc9fClGr6WDqSo1wlvFtVu8kPDop95M+ajofI48M1PNv3v8A5dP+Tx58X75P3qzzyiNJGP2FL49Of6VkDwPWlk0wluIlIKJeW8iR7uDuHI48ypJx6U305Rc20UwHuyIGGfWubrWGD5UU1WzyBxUee12+FEQqOlBGCRXhIAJJwB1NFabVyxnGc4lIH4VF1m/e0jSC12vf3J2W8bHx8WPoo5/CoMWrw2GlrcSEyz3kjyQQJy8u5iVwPLGOak6Lp8ySvqGpbW1CdQpA6Qp4Ivz6+Zoz3pVrqyW0Gn9ntLVpr+8zHH5szHaXOOmdznPx8q+hdE0+PStIs9Phx3dtCsS49BiudfRp2ZN9rlx2uv4ztUG301XX7A4aX5nIX0yfEV1IDFaYr2jFFFEc/wDpD7Nzic9otGgaa4SMLfWyDLXMS5wVH6a84HiOPKqjaXUN5bpPbOHjcZBH8CPA+Y8K7aRVL7Rdg4ru6l1DQ5lsL2Vt88ZXdBcN5svVT+svzBqcamuKap2nI6imNtcIsiTciRQVBB8D4fgPupZfW2raS+zV9Gu4h07+2Q3EJ/eQZX94CoY1jTQ5Q6hao46o8yqw+ROajfYfTTxDe0aqrPy2BgE+eKXk5YmoLaxpisFbUbMMei9+uT8s1Ks4tT1aTudF0u4uP/MSxmGBfi7Dn90E/CnDsLdUj0rT0N7NYW8lw7BYwsKtJM54Cr4kmr92C7FNaaJfydokD3+sL/eYg2RBFj3YwR4gE8jx+GamdlOwsOlXMep6xKt/qyg7JQuI7cHqI18P2jyfTpVyHTpWo529cX1HQmgv/wAj6pLIl3GC9peRnaZkHG9TjG4cbl6dOMEVEurbVrEH2qzGowKQVltgO8Hj7yHx/ZPPkKvX0r2sn5I0/V7csZtLv4pdiLuaRGOxlA8Thqj3c629mkzW07q32EUFl+IBqVYoct7puqobY3LRXAO5Fb83NGw6EBuevpj5U67Kv/wDT5Zz7xtkLk+eOakatDa3ds7X9omwKSyzqrcAePWoXZSfu9E09GHdsLdPcJ5UY4/Co1FuihjuIA0c5C9Q0bAhv41CvlUZ6Y+NQ5ba2lm70xW5Y9d0Ck/f1rVLFaI2+O3iV/0gozRUScAPxSLtRPKLBbC1IN3ft3EQzjaCPeY+gGfvpvdz93FLM3SNCx+AGaSaPu1XUZdYk5gVe5s1I+z9pvmenoKFb9H0OLT39onkNzelQhmYfVUDhVH2RTJ4JNQurbS7dys9/L3KsOqLgl28eiBiPXFbKsX0Yaeby7vdfljxHk2lkTjlAfzjj0Zhj4IPOiW8joNvBHbwRwwqEjjUIijoABgCttFFacxRRRQFFFYswUZPA8zQe48a0S2VrN/i20L/ALUYNaptUsYf8W9gT9qQCo57Q6UThb6Nj+oC38BV9b/Gfaf1Mj0+yj/w7S3X9mJR/KpAUDHpSt9f05BlpZQPMwSAf7a0/wBqdI/6o/8Aab+lX01/E/0z/TuvCeKTDtRpH/Vn/tt/SvT2l0lwQl8isRwWRhj8Kemv4f6Z/qkav2mfWdT3C9SHSLeU91EoGbkqSO8diOF3fVA64BzyAJZvPd+tn1FVrszqel6Hov5P1fYt2iBGZ/quw4yrdGB8PSollqELWt0JNQ9kERb2PvI8CfnKrkgcDOMDnis3NdJvPPqb2nvitk1rF79xeZgiXryw5J9AMk/CsLeMQRoiknaoXn0GKX6PJDrvaVFZgEitFJPRkLk5UjqD7op52h02HRru2a0cGGZu7kUHgE52sPXPHz9KnGvaNYncVg8jN41utNLv9QsjeWrRpABkFkLFx4HgjAqDaTNcxA90wlBZGjVSx3AkHHiRx1xU4vY16qN2lXo8fZ3/ANprLTlRdPtlhAEYiUKB5YGKwvpFk0u6eM5XuZBn90548DnwrGwto7bsPbav7aXmitlkNuo4ZQoJAHXOPHzqlvK9vZJ/ZLoxju2ETlXxnBwcHr/Kuu9kbe2tey+kQWQYW6WcXd7sZI2A5OOMnqcVymVzDcGC8WOLMSyj86CCrZ6+R46etX36OdXtJOx+mxNdQgwx9ygaQZKISqnn9UCklY3YuFFYJIrjKMGHmDms6qdFFFFBrljSVCkihlPUGlsvZ/T5Se8SUg8kd++PuzRRTtnxLJfrW3ZvTUQi3tokk8HdN+PkahyaJq8WBa6soQdB3ITH3Ciit43py3jP8RLns1q13/zWqCQeAO7H3VAueyN5Cw2XFu4/WyD/AANFFd8+TXXDXjyj/wBmr7P+Jb/52/8AbWJ7O3qnBkt/8zf0oorrN6cbjLxez16zbQ9v06Fmx/Co1xpVxBkSNFxz7rH+lFFWW2s3M4V32nrMyP3jwzx52TQNtZf5EehBHpUK70+/vNq3Gqu0akEYhXdkeucfhRRV1jNv7Fx5dyclMLa41iztWtre5tnhxgb4mUgfJsfhUfSLfVrC6lu7e7tTNKxJV4GKrkAHHvZ8BRRXG+PPfjtPLvn0f2av7qK4D6psNyWMoSMBRuGDtyCR95prZ/R/HLbpAsdqsaoEOGYbhjHIAANFFX1mfkPfWry0zj+jO2x78dgeQSWtw5JHQ5IpnD2HRQFlvTtHGI4gP50UVyvk1PjrPFjX2HGk9nbXTJu+ikmeTH2n4+4YFOqKK422/td8ySc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data:image/jpeg;base64,/9j/4AAQSkZJRgABAQAAAQABAAD/2wBDAAkGBwgHBgkIBwgKCgkLDRYPDQwMDRsUFRAWIB0iIiAdHx8kKDQsJCYxJx8fLT0tMTU3Ojo6Iys/RD84QzQ5Ojf/2wBDAQoKCg0MDRoPDxo3JR8lNzc3Nzc3Nzc3Nzc3Nzc3Nzc3Nzc3Nzc3Nzc3Nzc3Nzc3Nzc3Nzc3Nzc3Nzc3Nzc3Nzf/wAARCACWAK0DASIAAhEBAxEB/8QAHAAAAgIDAQEAAAAAAAAAAAAAAAUEBgIDBwEI/8QARRAAAgEDAwEFBAUJBgQHAAAAAQIDAAQRBRIhMQYTQVFhFCJxgQcyQpGhFSNSYnKCscHRFiQzkqKyJTRUk0Nks9Lh8PH/xAAYAQEBAQEBAAAAAAAAAAAAAAAAAQIDBP/EAB8RAQEBAQADAQEBAQEAAAAAAAABAhEDEjEhURMEIv/aAAwDAQACEQMRAD8A7jRRRQFFFFAUUVD1TUINMspLy7YpBEMyOBnaPPH9KCXmjIrni9sNc1GMPpyWVkm4gG6haZnA+1hXULnrjJ4qfZ6zr87+yyy6fnZuku443BQ+AEZJBJ56tx1IPSp1eVdM153ibtu4bsZx44rn2pR3gDOmr6kZhz3izgf6QNv4UiXthr3ZyyuVvtt/HKCUvimZoGPQyIow6gfo48unNOnKvvaPtZZaLILVFa71BwGW1hIyqn7Tk8KvB5PJ8Aapl9q+r6tu9svZYI26W9k7RKv7498n1yPgKQW17pyo051C3ka4bvHnknUtKx6sST/+cAdBW+VnuwArtHbHrjIMv8wPxPoOrrUy9ePQXnIu3spZ16tcSh3+ZY5qdBpOjTqGisrKRf0ljVhSQSGRntbC2t+5tyI2Mh2qDgHaoAOcA+nPHhWK2cUl00dza20c3d7o5oV2sM8EhuCCMjkeYqLxa4NHsoVZbaE227qbZ2hP3oQR8qZQPqtqM2GrTjAwsd0O/j+ecP8A6qW9nLtr3TI3mYG4jYxTnGMupwTj1+t86dxrQ4m2val4ABrtmbZec3UB7yEDPBb7SccnIKj9KrNFLHNEkkTq8bgFWU5DA9CDVVjXkYqEne9lpDqFmP8AhDOXv7XoIQTzPH4DHJdehGW6g7rKzYvVFYxusiK6EFWGQR4isqrIooooCiiigD0pRqutxafJ3SxS3E23cY4cZC+BJJA5wfupsehrlHafWJX1y+trG8ZJZrkokkWwlEjVQ31gc4fI+LUWR0HS+0Wm6nKYILlUulGWtpSElUee09R6jI9arP0nXO99K0zcQkjtdSJ+mI8BQfQM6n4gVQb2W4aRF1e1W8iQ7kuoY/eQ88lRyD+svrwKLAC5vBcW8880EEbQqZpXkJYkFgN5JAyBn1HpU6vqdWtwlvtDMqAnAycZpzDehR1x581XVhJm7xkUbRtU45PrmtweRetRs0vbwlDtAY+W7FKZiJGJIyD4HmlOu6+mmFIu7ee4cErErbcDzJ8BWei6rFqkDFCFljIEkeCNpIz49fjWvXUnefjM1n29e/qR7FCZd7Rx4U5ChABnzPma3ySLFG8kh2qiliScYA61ljmlus7rmJNOi5a5OJOPqxD6xPx6D1NZar3s9GyaTC8gYST5ncN4FyWx8sgfKpdzAJgpVikqcxuPsn+Y8xW4AKMKMAcAeVZIpY9KCLo+qDTNUkF2qxQzgGc54jcDAk9UIABPhgZ8xfIulU6401buMBiUdeUkUcofMfzHQ9K19ntZuNHvl0rV2CwMMxSk4VBwBt/U+JyhIHKlTRHQIPrCm1ukbIQ+CCMEHxFJo3walx3BUUL+lHZDXU02/uuymoDujYSiKwlP1JYWG6JM+DBfdGfrbDjJDYu46da572hggfVILi6hSSzvUFndhh0IbdC+c8YbIBHILgjGKm6DrFzpF9Bo2s3D3FvO2ywvpOWzjPcynxbA4c/W6HnrZWLF2orwHmvaqCiiigrnbbXpNF0nFqV9uum7m23AkKcElz6KAT6nA8a5xpOl7W9odnkJTYhk+sQTuZz6sTk/Kn3bwi97aWlo4ytvZb+emHf3vv2KPhUm3gBA8qlbyVta8dKos+v/ANnJHsprdpnS8lacjI2xOxcODjk4bp6GuqTW2F5Fc5g0mWTtXqVvqlsl7LK5eygce5Mpz7x4OAigL6eXIzcSX6zu2fFrSIOqsvIIyCPEV60GPCp9kqT20UkSbUZQQpGCvoR6VskhwORWW1Efs0suq3d7f3TtLO35qJGACIOF68k+Plz49aU9n7S50ntTeWVwe8jmtu8jkxjcFbHPr7xziumaL2dsNUsL6eWJS8s8iF/tKUJQEHqCCCR5VW7PfJZQSTYkmVdjORySDgn5kZrrrszJ1xx663bJ+s5EEiFCzKD4q2D99Qhp7Qu8tncyLI5y3fHvA+OgJPvfcRjJ4qfRXJ6ESwvPamkhlTurqLAliznGehB8VPOD/wDNObaPIFVucsnauw7vjvLWXvOeoBXH8f41arTwoymQwZA4qPrGiwanaNBOuCOY5FA3I2MZGfjgg8EEg8GmlrjAyakT7SvWiqv2I1G6D3uh6iXNzpxXZIxJ7yJgSpyeuMY8+mcmraJKqUTJD274XLXGmEE5/QkGP95+6rF3lEjZeRRXdtLbzqWjlUq2Dg/I+B9aianYxajpr2N2zMjKBvzhwwwQ4PgwIzkeNbzJWt3opp2C1y41KwmsNUJ/KunOIbgnH54Y9yYY8GH3EEVaq5Pf347PaxadpBuEEX931BVUtut2PDYHJKNg/AtXVkYMoZSCDyCPGrHOzjKiomoahaadb9/e3CQxk7QWP1j5AeJ+FYaZq1hqiO9hdxz92cOFPvIfIjqPnVRTu2qpB2qs5CAGurJwD59265/9QVjaShQOaYfSREBYafeliPZrxQcDqJAUx8Msp+VVqG5wOtSt5+Hk86sOaQapqr6HcprUVsbo20UiNEOrBgMY+aqPnWV3qCQRd4+5ucKi8lj4AUo0+KbVdbWa9cez2RDiBfqd8cFc+ZUYPlkjGMVJ+LZ2cW/Q7eSDToI7vb7RtLyhOgdiWbHpkmpM4UVoinAUAGvJZgRRVb178oez3umaderbDURuV2coyNkbihAOcgDI46k561FtTb28CWUMm9bdVi35zuYDkfHxPxp1qEcdzGY5lV0zkqwBB+INL5AiKFjRVCjChQBgVbbWZmS9jTRRRUbR1tQuoteFySYxGEwMAA5yPXP8vKmttKBioVexvjBU5HpRD+GfGOa2PcZ8aSpcV5cXsUETSzyLHGoyzswAFBDjmL/SGgx7qaQxB9TKuf4VZ+89aqNhIbztDBqVrBOYBbSQPMybVbLKwxu5Iyp5xjmrJ3lEiV3nrWDP61H7yvC/nRXl5FHd201vMA0cqFHBHBBGDVg+irUpr/sbbQ3bbruwd7KY5zkxnAPPmu2qw8/51Yz1ZC2R6Ef1rf8AR3qHsGtdprQlVVpoLlSeM70IP+z8asZ0nfSFIx1mCNnyqWwZUx9XLHJ+eB91Vi0ubiG4i1bQ5kNxCSMK3uToD70TnyOOvVTg/Fh2j1GO/wC088iuhXvfZIeeojDFseu7f91LYmFn2ot7dUCx6hbuzMOAZExg/HbkeZAHlQnx0a6S27cdkkaznMK3ISRHdMmKRGB2svmGXBGc9aoF/aazp880DaJqFzLCpdjaRF0dB9pWOAf2frenjVt+j9ntNW1vS+kAMN5EP0TLvDjH7Ue74sau5AxVZ7xxbRYzquoS3BWQJbqsaI6MhV2G5sqfHG0enPnXvZ6U+yzSE5aS6nJPniRgv+kAfKrVcGO17X6vbSM2+burxQT9hk7vj5xGqbZobK71KxbjubyR18MpI3eKfh7xH7pqNxYVn46140/rS1ZfWgyk+NRUiaaojtnqa8LE9a0QP3ss3HCSbAPgoP8AP8KK3UV6qFz7tbvZnxmgR9pnMejTMODuTx6+8Klvf2oRgt1bmQA+6ZV6+VQ9bi9tvrXS8BlDi4ufHainKg/tN+ANNQqqMKqgeQFGf1El1GJYoGiBmmnUNDDHjcwI6+g5GT0rK10zvJUutUZbidGzHGB+ah/ZHif1jz1xjpWdpaQWe428e0tgElixwOgyfAeXSpQbFFSw/wAqy7yom+vd9BK7ysTJUffWJeg8uIRLc2824gwknHnkYqpa/qc2ndo7hoDt722hJwfIuKs8srLNCq4w5II8sAn+Vc/7dwyT9oPzRf3bZM7f2nqxnS+2emXVmbWz1KyvHv7NiBtgd+9fBXcrYwQwJOc+PNP7LubqKCYgMOJIyPDI/oa6aVFcwcewatqNg28ez3DFCw+sj++uPQbtv7vpTiSp1wVsby21eBis8c0MUuG4eJn2sD/nz8VHlXQh41zG9kaezeOFlEmVZdwyMhgwz91XPsz2ih1yKZCnc31sQtzb5ztJzhlPijYOD8QcEEBDUVz6Ubd47nQ7+1cR3HtDWzuQeYWXcw++MGqhq+y61aAwyNDOYW3yIRl0BGF59W69Rzjqa6Z200SbXNLjS0ZFu7aZZoe8+qxAIKnyypIz4HFULU9Kay0DS9ckhcT+0PBe7nz3UbMQOASuAyoCR5k5xSksaLbS9wGHmOPEzMf4mtk1u0XX+FO9MeJVy2Kj6s8bA7MeNRsmpdYS7b2/tpcBxN3kYzyyFV5+/I+VMfGl+kWkuqdrJ47eNfacLaxlhgBAO8dyRzjkfMAeNEqwWUaDG5gB6nFNJ7XZZySAqmxS25hnGB5eNQtX0+50GIHUvZ7qyc7JZYlI7oHgFlJPu+BIPGeRjJC/tFqDaf2UuLX2ky3FyptLcv8AWLP7qj1IznPpV5Yk1L8JOzj+06XHfOCZrtmlkd8bm94hc48lwPlTSoWk2z2VotmxJS3wkbn7SgDH8x8qm1GoKKKKKKKKKAoo+NFBFuCTf2aD6wLufhtx/FhUrsTokfaDXe0FxcQ74YGggjPqFYt/uFK450k1ea4JHcwD2cN5Nje5+HuqPiKvf0KWjr2ObUZVZJNSu5bkg9du7av4Lx6Yqxz06Ca559JFv7Bqen6sq/m7j+5zkDoeWiJPlnevxYeddDpX2l0iLXdEu9NmO0TxkI46xuOVceoYA/Kqkcy9oPjWmHU30fXtM1UOyxCZba6UYw8Uh2jP7LFWB+PnUWxknaOSC9UR3ts5hukH2ZF4OPQ9R6EVtuYIrq3kgnUPFIu1lPiKy39jquvav+ToUitYxcajcZW1ts43t5sfsoOrN4D1IBS31rBDoUWjTYuIFtxDIX/8QYwxPx5NUrStW1/SL+WS3e31MXESxF74lZo1TcUHeKPeXJPBBOTnNGqSS9oLZ7fU7+aNnbbcwW9q0cdvGRkFmyxkzjAIIXk7hwVrr49Zz+15/LjepzKJpDajDZRqAk0KllinZzuljBOxsAc5XHPFTHleT6558RTNrBIoY2hv57iLaNpZkZXHyUfhSu4AV25x6+Vcr9eifkYqHeWOKJGkmkbbHGvV2x0H/wB6c1fdB0eLs9avNMEfUp1HfyrztUdEB/RGT8SSeOlbNI03TNDtBeC5jmllTm6Zhtx5LzgD+PiTVT17t3ZSTzW2lOt/cR43lHxFFlgg3v05YgYGTk9K6+PE73Xxw83k1zmZ+su32sxwaPPCyiWW7UwW8OQO9Zhjx4wOp+Fcmu7jVNY1JZbtHhi0pkAhJ5DDb7zeZP8AOrfaK11e3EurOs2o42MpXCJEendr4KfHqc9fClGr6WDqSo1wlvFtVu8kPDop95M+ajofI48M1PNv3v8A5dP+Tx58X75P3qzzyiNJGP2FL49Of6VkDwPWlk0wluIlIKJeW8iR7uDuHI48ypJx6U305Rc20UwHuyIGGfWubrWGD5UU1WzyBxUee12+FEQqOlBGCRXhIAJJwB1NFabVyxnGc4lIH4VF1m/e0jSC12vf3J2W8bHx8WPoo5/CoMWrw2GlrcSEyz3kjyQQJy8u5iVwPLGOak6Lp8ySvqGpbW1CdQpA6Qp4Ivz6+Zoz3pVrqyW0Gn9ntLVpr+8zHH5szHaXOOmdznPx8q+hdE0+PStIs9Phx3dtCsS49BiudfRp2ZN9rlx2uv4ztUG301XX7A4aX5nIX0yfEV1IDFaYr2jFFFEc/wDpD7Nzic9otGgaa4SMLfWyDLXMS5wVH6a84HiOPKqjaXUN5bpPbOHjcZBH8CPA+Y8K7aRVL7Rdg4ru6l1DQ5lsL2Vt88ZXdBcN5svVT+svzBqcamuKap2nI6imNtcIsiTciRQVBB8D4fgPupZfW2raS+zV9Gu4h07+2Q3EJ/eQZX94CoY1jTQ5Q6hao46o8yqw+ROajfYfTTxDe0aqrPy2BgE+eKXk5YmoLaxpisFbUbMMei9+uT8s1Ks4tT1aTudF0u4uP/MSxmGBfi7Dn90E/CnDsLdUj0rT0N7NYW8lw7BYwsKtJM54Cr4kmr92C7FNaaJfydokD3+sL/eYg2RBFj3YwR4gE8jx+GamdlOwsOlXMep6xKt/qyg7JQuI7cHqI18P2jyfTpVyHTpWo529cX1HQmgv/wAj6pLIl3GC9peRnaZkHG9TjG4cbl6dOMEVEurbVrEH2qzGowKQVltgO8Hj7yHx/ZPPkKvX0r2sn5I0/V7csZtLv4pdiLuaRGOxlA8Thqj3c629mkzW07q32EUFl+IBqVYoct7puqobY3LRXAO5Fb83NGw6EBuevpj5U67Kv/wDT5Zz7xtkLk+eOakatDa3ds7X9omwKSyzqrcAePWoXZSfu9E09GHdsLdPcJ5UY4/Co1FuihjuIA0c5C9Q0bAhv41CvlUZ6Y+NQ5ba2lm70xW5Y9d0Ck/f1rVLFaI2+O3iV/0gozRUScAPxSLtRPKLBbC1IN3ft3EQzjaCPeY+gGfvpvdz93FLM3SNCx+AGaSaPu1XUZdYk5gVe5s1I+z9pvmenoKFb9H0OLT39onkNzelQhmYfVUDhVH2RTJ4JNQurbS7dys9/L3KsOqLgl28eiBiPXFbKsX0Yaeby7vdfljxHk2lkTjlAfzjj0Zhj4IPOiW8joNvBHbwRwwqEjjUIijoABgCttFFacxRRRQFFFYswUZPA8zQe48a0S2VrN/i20L/ALUYNaptUsYf8W9gT9qQCo57Q6UThb6Nj+oC38BV9b/Gfaf1Mj0+yj/w7S3X9mJR/KpAUDHpSt9f05BlpZQPMwSAf7a0/wBqdI/6o/8Aab+lX01/E/0z/TuvCeKTDtRpH/Vn/tt/SvT2l0lwQl8isRwWRhj8Kemv4f6Z/qkav2mfWdT3C9SHSLeU91EoGbkqSO8diOF3fVA64BzyAJZvPd+tn1FVrszqel6Hov5P1fYt2iBGZ/quw4yrdGB8PSollqELWt0JNQ9kERb2PvI8CfnKrkgcDOMDnis3NdJvPPqb2nvitk1rF79xeZgiXryw5J9AMk/CsLeMQRoiknaoXn0GKX6PJDrvaVFZgEitFJPRkLk5UjqD7op52h02HRru2a0cGGZu7kUHgE52sPXPHz9KnGvaNYncVg8jN41utNLv9QsjeWrRpABkFkLFx4HgjAqDaTNcxA90wlBZGjVSx3AkHHiRx1xU4vY16qN2lXo8fZ3/ANprLTlRdPtlhAEYiUKB5YGKwvpFk0u6eM5XuZBn90548DnwrGwto7bsPbav7aXmitlkNuo4ZQoJAHXOPHzqlvK9vZJ/ZLoxju2ETlXxnBwcHr/Kuu9kbe2tey+kQWQYW6WcXd7sZI2A5OOMnqcVymVzDcGC8WOLMSyj86CCrZ6+R46etX36OdXtJOx+mxNdQgwx9ygaQZKISqnn9UCklY3YuFFYJIrjKMGHmDms6qdFFFFBrljSVCkihlPUGlsvZ/T5Se8SUg8kd++PuzRRTtnxLJfrW3ZvTUQi3tokk8HdN+PkahyaJq8WBa6soQdB3ITH3Ciit43py3jP8RLns1q13/zWqCQeAO7H3VAueyN5Cw2XFu4/WyD/AANFFd8+TXXDXjyj/wBmr7P+Jb/52/8AbWJ7O3qnBkt/8zf0oorrN6cbjLxez16zbQ9v06Fmx/Co1xpVxBkSNFxz7rH+lFFWW2s3M4V32nrMyP3jwzx52TQNtZf5EehBHpUK70+/vNq3Gqu0akEYhXdkeucfhRRV1jNv7Fx5dyclMLa41iztWtre5tnhxgb4mUgfJsfhUfSLfVrC6lu7e7tTNKxJV4GKrkAHHvZ8BRRXG+PPfjtPLvn0f2av7qK4D6psNyWMoSMBRuGDtyCR95prZ/R/HLbpAsdqsaoEOGYbhjHIAANFFX1mfkPfWry0zj+jO2x78dgeQSWtw5JHQ5IpnD2HRQFlvTtHGI4gP50UVyvk1PjrPFjX2HGk9nbXTJu+ikmeTH2n4+4YFOqKK422/td8ySc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data:image/jpeg;base64,/9j/4AAQSkZJRgABAQAAAQABAAD/2wBDAAkGBwgHBgkIBwgKCgkLDRYPDQwMDRsUFRAWIB0iIiAdHx8kKDQsJCYxJx8fLT0tMTU3Ojo6Iys/RD84QzQ5Ojf/2wBDAQoKCg0MDRoPDxo3JR8lNzc3Nzc3Nzc3Nzc3Nzc3Nzc3Nzc3Nzc3Nzc3Nzc3Nzc3Nzc3Nzc3Nzc3Nzc3Nzc3Nzf/wAARCACWAK0DASIAAhEBAxEB/8QAHAAAAgIDAQEAAAAAAAAAAAAAAAUEBgIDBwEI/8QARRAAAgEDAwEFBAUJBgQHAAAAAQIDAAQRBRIhMQYTQVFhFCJxgQcyQpGhFSNSYnKCscHRFiQzkqKyJTRUk0Nks9Lh8PH/xAAYAQEBAQEBAAAAAAAAAAAAAAAAAQIDBP/EAB8RAQEBAQADAQEBAQEAAAAAAAABAhEDEjEhURMEIv/aAAwDAQACEQMRAD8A7jRRRQFFFFAUUVD1TUINMspLy7YpBEMyOBnaPPH9KCXmjIrni9sNc1GMPpyWVkm4gG6haZnA+1hXULnrjJ4qfZ6zr87+yyy6fnZuku443BQ+AEZJBJ56tx1IPSp1eVdM153ibtu4bsZx44rn2pR3gDOmr6kZhz3izgf6QNv4UiXthr3ZyyuVvtt/HKCUvimZoGPQyIow6gfo48unNOnKvvaPtZZaLILVFa71BwGW1hIyqn7Tk8KvB5PJ8Aapl9q+r6tu9svZYI26W9k7RKv7498n1yPgKQW17pyo051C3ka4bvHnknUtKx6sST/+cAdBW+VnuwArtHbHrjIMv8wPxPoOrrUy9ePQXnIu3spZ16tcSh3+ZY5qdBpOjTqGisrKRf0ljVhSQSGRntbC2t+5tyI2Mh2qDgHaoAOcA+nPHhWK2cUl00dza20c3d7o5oV2sM8EhuCCMjkeYqLxa4NHsoVZbaE227qbZ2hP3oQR8qZQPqtqM2GrTjAwsd0O/j+ecP8A6qW9nLtr3TI3mYG4jYxTnGMupwTj1+t86dxrQ4m2val4ABrtmbZec3UB7yEDPBb7SccnIKj9KrNFLHNEkkTq8bgFWU5DA9CDVVjXkYqEne9lpDqFmP8AhDOXv7XoIQTzPH4DHJdehGW6g7rKzYvVFYxusiK6EFWGQR4isqrIooooCiiigD0pRqutxafJ3SxS3E23cY4cZC+BJJA5wfupsehrlHafWJX1y+trG8ZJZrkokkWwlEjVQ31gc4fI+LUWR0HS+0Wm6nKYILlUulGWtpSElUee09R6jI9arP0nXO99K0zcQkjtdSJ+mI8BQfQM6n4gVQb2W4aRF1e1W8iQ7kuoY/eQ88lRyD+svrwKLAC5vBcW8880EEbQqZpXkJYkFgN5JAyBn1HpU6vqdWtwlvtDMqAnAycZpzDehR1x581XVhJm7xkUbRtU45PrmtweRetRs0vbwlDtAY+W7FKZiJGJIyD4HmlOu6+mmFIu7ee4cErErbcDzJ8BWei6rFqkDFCFljIEkeCNpIz49fjWvXUnefjM1n29e/qR7FCZd7Rx4U5ChABnzPma3ySLFG8kh2qiliScYA61ljmlus7rmJNOi5a5OJOPqxD6xPx6D1NZar3s9GyaTC8gYST5ncN4FyWx8sgfKpdzAJgpVikqcxuPsn+Y8xW4AKMKMAcAeVZIpY9KCLo+qDTNUkF2qxQzgGc54jcDAk9UIABPhgZ8xfIulU6401buMBiUdeUkUcofMfzHQ9K19ntZuNHvl0rV2CwMMxSk4VBwBt/U+JyhIHKlTRHQIPrCm1ukbIQ+CCMEHxFJo3walx3BUUL+lHZDXU02/uuymoDujYSiKwlP1JYWG6JM+DBfdGfrbDjJDYu46da572hggfVILi6hSSzvUFndhh0IbdC+c8YbIBHILgjGKm6DrFzpF9Bo2s3D3FvO2ywvpOWzjPcynxbA4c/W6HnrZWLF2orwHmvaqCiiigrnbbXpNF0nFqV9uum7m23AkKcElz6KAT6nA8a5xpOl7W9odnkJTYhk+sQTuZz6sTk/Kn3bwi97aWlo4ytvZb+emHf3vv2KPhUm3gBA8qlbyVta8dKos+v/ANnJHsprdpnS8lacjI2xOxcODjk4bp6GuqTW2F5Fc5g0mWTtXqVvqlsl7LK5eygce5Mpz7x4OAigL6eXIzcSX6zu2fFrSIOqsvIIyCPEV60GPCp9kqT20UkSbUZQQpGCvoR6VskhwORWW1Efs0suq3d7f3TtLO35qJGACIOF68k+Plz49aU9n7S50ntTeWVwe8jmtu8jkxjcFbHPr7xziumaL2dsNUsL6eWJS8s8iF/tKUJQEHqCCCR5VW7PfJZQSTYkmVdjORySDgn5kZrrrszJ1xx663bJ+s5EEiFCzKD4q2D99Qhp7Qu8tncyLI5y3fHvA+OgJPvfcRjJ4qfRXJ6ESwvPamkhlTurqLAliznGehB8VPOD/wDNObaPIFVucsnauw7vjvLWXvOeoBXH8f41arTwoymQwZA4qPrGiwanaNBOuCOY5FA3I2MZGfjgg8EEg8GmlrjAyakT7SvWiqv2I1G6D3uh6iXNzpxXZIxJ7yJgSpyeuMY8+mcmraJKqUTJD274XLXGmEE5/QkGP95+6rF3lEjZeRRXdtLbzqWjlUq2Dg/I+B9aianYxajpr2N2zMjKBvzhwwwQ4PgwIzkeNbzJWt3opp2C1y41KwmsNUJ/KunOIbgnH54Y9yYY8GH3EEVaq5Pf347PaxadpBuEEX931BVUtut2PDYHJKNg/AtXVkYMoZSCDyCPGrHOzjKiomoahaadb9/e3CQxk7QWP1j5AeJ+FYaZq1hqiO9hdxz92cOFPvIfIjqPnVRTu2qpB2qs5CAGurJwD59265/9QVjaShQOaYfSREBYafeliPZrxQcDqJAUx8Msp+VVqG5wOtSt5+Hk86sOaQapqr6HcprUVsbo20UiNEOrBgMY+aqPnWV3qCQRd4+5ucKi8lj4AUo0+KbVdbWa9cez2RDiBfqd8cFc+ZUYPlkjGMVJ+LZ2cW/Q7eSDToI7vb7RtLyhOgdiWbHpkmpM4UVoinAUAGvJZgRRVb178oez3umaderbDURuV2coyNkbihAOcgDI46k561FtTb28CWUMm9bdVi35zuYDkfHxPxp1qEcdzGY5lV0zkqwBB+INL5AiKFjRVCjChQBgVbbWZmS9jTRRRUbR1tQuoteFySYxGEwMAA5yPXP8vKmttKBioVexvjBU5HpRD+GfGOa2PcZ8aSpcV5cXsUETSzyLHGoyzswAFBDjmL/SGgx7qaQxB9TKuf4VZ+89aqNhIbztDBqVrBOYBbSQPMybVbLKwxu5Iyp5xjmrJ3lEiV3nrWDP61H7yvC/nRXl5FHd201vMA0cqFHBHBBGDVg+irUpr/sbbQ3bbruwd7KY5zkxnAPPmu2qw8/51Yz1ZC2R6Ef1rf8AR3qHsGtdprQlVVpoLlSeM70IP+z8asZ0nfSFIx1mCNnyqWwZUx9XLHJ+eB91Vi0ubiG4i1bQ5kNxCSMK3uToD70TnyOOvVTg/Fh2j1GO/wC088iuhXvfZIeeojDFseu7f91LYmFn2ot7dUCx6hbuzMOAZExg/HbkeZAHlQnx0a6S27cdkkaznMK3ISRHdMmKRGB2svmGXBGc9aoF/aazp880DaJqFzLCpdjaRF0dB9pWOAf2frenjVt+j9ntNW1vS+kAMN5EP0TLvDjH7Ue74sau5AxVZ7xxbRYzquoS3BWQJbqsaI6MhV2G5sqfHG0enPnXvZ6U+yzSE5aS6nJPniRgv+kAfKrVcGO17X6vbSM2+burxQT9hk7vj5xGqbZobK71KxbjubyR18MpI3eKfh7xH7pqNxYVn46140/rS1ZfWgyk+NRUiaaojtnqa8LE9a0QP3ss3HCSbAPgoP8AP8KK3UV6qFz7tbvZnxmgR9pnMejTMODuTx6+8Klvf2oRgt1bmQA+6ZV6+VQ9bi9tvrXS8BlDi4ufHainKg/tN+ANNQqqMKqgeQFGf1El1GJYoGiBmmnUNDDHjcwI6+g5GT0rK10zvJUutUZbidGzHGB+ah/ZHif1jz1xjpWdpaQWe428e0tgElixwOgyfAeXSpQbFFSw/wAqy7yom+vd9BK7ysTJUffWJeg8uIRLc2824gwknHnkYqpa/qc2ndo7hoDt722hJwfIuKs8srLNCq4w5II8sAn+Vc/7dwyT9oPzRf3bZM7f2nqxnS+2emXVmbWz1KyvHv7NiBtgd+9fBXcrYwQwJOc+PNP7LubqKCYgMOJIyPDI/oa6aVFcwcewatqNg28ez3DFCw+sj++uPQbtv7vpTiSp1wVsby21eBis8c0MUuG4eJn2sD/nz8VHlXQh41zG9kaezeOFlEmVZdwyMhgwz91XPsz2ih1yKZCnc31sQtzb5ztJzhlPijYOD8QcEEBDUVz6Ubd47nQ7+1cR3HtDWzuQeYWXcw++MGqhq+y61aAwyNDOYW3yIRl0BGF59W69Rzjqa6Z200SbXNLjS0ZFu7aZZoe8+qxAIKnyypIz4HFULU9Kay0DS9ckhcT+0PBe7nz3UbMQOASuAyoCR5k5xSksaLbS9wGHmOPEzMf4mtk1u0XX+FO9MeJVy2Kj6s8bA7MeNRsmpdYS7b2/tpcBxN3kYzyyFV5+/I+VMfGl+kWkuqdrJ47eNfacLaxlhgBAO8dyRzjkfMAeNEqwWUaDG5gB6nFNJ7XZZySAqmxS25hnGB5eNQtX0+50GIHUvZ7qyc7JZYlI7oHgFlJPu+BIPGeRjJC/tFqDaf2UuLX2ky3FyptLcv8AWLP7qj1IznPpV5Yk1L8JOzj+06XHfOCZrtmlkd8bm94hc48lwPlTSoWk2z2VotmxJS3wkbn7SgDH8x8qm1GoKKKKKKKKKAoo+NFBFuCTf2aD6wLufhtx/FhUrsTokfaDXe0FxcQ74YGggjPqFYt/uFK450k1ea4JHcwD2cN5Nje5+HuqPiKvf0KWjr2ObUZVZJNSu5bkg9du7av4Lx6Yqxz06Ca559JFv7Bqen6sq/m7j+5zkDoeWiJPlnevxYeddDpX2l0iLXdEu9NmO0TxkI46xuOVceoYA/Kqkcy9oPjWmHU30fXtM1UOyxCZba6UYw8Uh2jP7LFWB+PnUWxknaOSC9UR3ts5hukH2ZF4OPQ9R6EVtuYIrq3kgnUPFIu1lPiKy39jquvav+ToUitYxcajcZW1ts43t5sfsoOrN4D1IBS31rBDoUWjTYuIFtxDIX/8QYwxPx5NUrStW1/SL+WS3e31MXESxF74lZo1TcUHeKPeXJPBBOTnNGqSS9oLZ7fU7+aNnbbcwW9q0cdvGRkFmyxkzjAIIXk7hwVrr49Zz+15/LjepzKJpDajDZRqAk0KllinZzuljBOxsAc5XHPFTHleT6558RTNrBIoY2hv57iLaNpZkZXHyUfhSu4AV25x6+Vcr9eifkYqHeWOKJGkmkbbHGvV2x0H/wB6c1fdB0eLs9avNMEfUp1HfyrztUdEB/RGT8SSeOlbNI03TNDtBeC5jmllTm6Zhtx5LzgD+PiTVT17t3ZSTzW2lOt/cR43lHxFFlgg3v05YgYGTk9K6+PE73Xxw83k1zmZ+su32sxwaPPCyiWW7UwW8OQO9Zhjx4wOp+Fcmu7jVNY1JZbtHhi0pkAhJ5DDb7zeZP8AOrfaK11e3EurOs2o42MpXCJEendr4KfHqc9fClGr6WDqSo1wlvFtVu8kPDop95M+ajofI48M1PNv3v8A5dP+Tx58X75P3qzzyiNJGP2FL49Of6VkDwPWlk0wluIlIKJeW8iR7uDuHI48ypJx6U305Rc20UwHuyIGGfWubrWGD5UU1WzyBxUee12+FEQqOlBGCRXhIAJJwB1NFabVyxnGc4lIH4VF1m/e0jSC12vf3J2W8bHx8WPoo5/CoMWrw2GlrcSEyz3kjyQQJy8u5iVwPLGOak6Lp8ySvqGpbW1CdQpA6Qp4Ivz6+Zoz3pVrqyW0Gn9ntLVpr+8zHH5szHaXOOmdznPx8q+hdE0+PStIs9Phx3dtCsS49BiudfRp2ZN9rlx2uv4ztUG301XX7A4aX5nIX0yfEV1IDFaYr2jFFFEc/wDpD7Nzic9otGgaa4SMLfWyDLXMS5wVH6a84HiOPKqjaXUN5bpPbOHjcZBH8CPA+Y8K7aRVL7Rdg4ru6l1DQ5lsL2Vt88ZXdBcN5svVT+svzBqcamuKap2nI6imNtcIsiTciRQVBB8D4fgPupZfW2raS+zV9Gu4h07+2Q3EJ/eQZX94CoY1jTQ5Q6hao46o8yqw+ROajfYfTTxDe0aqrPy2BgE+eKXk5YmoLaxpisFbUbMMei9+uT8s1Ks4tT1aTudF0u4uP/MSxmGBfi7Dn90E/CnDsLdUj0rT0N7NYW8lw7BYwsKtJM54Cr4kmr92C7FNaaJfydokD3+sL/eYg2RBFj3YwR4gE8jx+GamdlOwsOlXMep6xKt/qyg7JQuI7cHqI18P2jyfTpVyHTpWo529cX1HQmgv/wAj6pLIl3GC9peRnaZkHG9TjG4cbl6dOMEVEurbVrEH2qzGowKQVltgO8Hj7yHx/ZPPkKvX0r2sn5I0/V7csZtLv4pdiLuaRGOxlA8Thqj3c629mkzW07q32EUFl+IBqVYoct7puqobY3LRXAO5Fb83NGw6EBuevpj5U67Kv/wDT5Zz7xtkLk+eOakatDa3ds7X9omwKSyzqrcAePWoXZSfu9E09GHdsLdPcJ5UY4/Co1FuihjuIA0c5C9Q0bAhv41CvlUZ6Y+NQ5ba2lm70xW5Y9d0Ck/f1rVLFaI2+O3iV/0gozRUScAPxSLtRPKLBbC1IN3ft3EQzjaCPeY+gGfvpvdz93FLM3SNCx+AGaSaPu1XUZdYk5gVe5s1I+z9pvmenoKFb9H0OLT39onkNzelQhmYfVUDhVH2RTJ4JNQurbS7dys9/L3KsOqLgl28eiBiPXFbKsX0Yaeby7vdfljxHk2lkTjlAfzjj0Zhj4IPOiW8joNvBHbwRwwqEjjUIijoABgCttFFacxRRRQFFFYswUZPA8zQe48a0S2VrN/i20L/ALUYNaptUsYf8W9gT9qQCo57Q6UThb6Nj+oC38BV9b/Gfaf1Mj0+yj/w7S3X9mJR/KpAUDHpSt9f05BlpZQPMwSAf7a0/wBqdI/6o/8Aab+lX01/E/0z/TuvCeKTDtRpH/Vn/tt/SvT2l0lwQl8isRwWRhj8Kemv4f6Z/qkav2mfWdT3C9SHSLeU91EoGbkqSO8diOF3fVA64BzyAJZvPd+tn1FVrszqel6Hov5P1fYt2iBGZ/quw4yrdGB8PSollqELWt0JNQ9kERb2PvI8CfnKrkgcDOMDnis3NdJvPPqb2nvitk1rF79xeZgiXryw5J9AMk/CsLeMQRoiknaoXn0GKX6PJDrvaVFZgEitFJPRkLk5UjqD7op52h02HRru2a0cGGZu7kUHgE52sPXPHz9KnGvaNYncVg8jN41utNLv9QsjeWrRpABkFkLFx4HgjAqDaTNcxA90wlBZGjVSx3AkHHiRx1xU4vY16qN2lXo8fZ3/ANprLTlRdPtlhAEYiUKB5YGKwvpFk0u6eM5XuZBn90548DnwrGwto7bsPbav7aXmitlkNuo4ZQoJAHXOPHzqlvK9vZJ/ZLoxju2ETlXxnBwcHr/Kuu9kbe2tey+kQWQYW6WcXd7sZI2A5OOMnqcVymVzDcGC8WOLMSyj86CCrZ6+R46etX36OdXtJOx+mxNdQgwx9ygaQZKISqnn9UCklY3YuFFYJIrjKMGHmDms6qdFFFFBrljSVCkihlPUGlsvZ/T5Se8SUg8kd++PuzRRTtnxLJfrW3ZvTUQi3tokk8HdN+PkahyaJq8WBa6soQdB3ITH3Ciit43py3jP8RLns1q13/zWqCQeAO7H3VAueyN5Cw2XFu4/WyD/AANFFd8+TXXDXjyj/wBmr7P+Jb/52/8AbWJ7O3qnBkt/8zf0oorrN6cbjLxez16zbQ9v06Fmx/Co1xpVxBkSNFxz7rH+lFFWW2s3M4V32nrMyP3jwzx52TQNtZf5EehBHpUK70+/vNq3Gqu0akEYhXdkeucfhRRV1jNv7Fx5dyclMLa41iztWtre5tnhxgb4mUgfJsfhUfSLfVrC6lu7e7tTNKxJV4GKrkAHHvZ8BRRXG+PPfjtPLvn0f2av7qK4D6psNyWMoSMBRuGDtyCR95prZ/R/HLbpAsdqsaoEOGYbhjHIAANFFX1mfkPfWry0zj+jO2x78dgeQSWtw5JHQ5IpnD2HRQFlvTtHGI4gP50UVyvk1PjrPFjX2HGk9nbXTJu+ikmeTH2n4+4YFOqKK422/td8ySc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AutoShape 8" descr="data:image/jpeg;base64,/9j/4AAQSkZJRgABAQAAAQABAAD/2wBDAAkGBwgHBgkIBwgKCgkLDRYPDQwMDRsUFRAWIB0iIiAdHx8kKDQsJCYxJx8fLT0tMTU3Ojo6Iys/RD84QzQ5Ojf/2wBDAQoKCg0MDRoPDxo3JR8lNzc3Nzc3Nzc3Nzc3Nzc3Nzc3Nzc3Nzc3Nzc3Nzc3Nzc3Nzc3Nzc3Nzc3Nzc3Nzc3Nzf/wAARCACWAK0DASIAAhEBAxEB/8QAHAAAAgIDAQEAAAAAAAAAAAAAAAUEBgIDBwEI/8QARRAAAgEDAwEFBAUJBgQHAAAAAQIDAAQRBRIhMQYTQVFhFCJxgQcyQpGhFSNSYnKCscHRFiQzkqKyJTRUk0Nks9Lh8PH/xAAYAQEBAQEBAAAAAAAAAAAAAAAAAQIDBP/EAB8RAQEBAQADAQEBAQEAAAAAAAABAhEDEjEhURMEIv/aAAwDAQACEQMRAD8A7jRRRQFFFFAUUVD1TUINMspLy7YpBEMyOBnaPPH9KCXmjIrni9sNc1GMPpyWVkm4gG6haZnA+1hXULnrjJ4qfZ6zr87+yyy6fnZuku443BQ+AEZJBJ56tx1IPSp1eVdM153ibtu4bsZx44rn2pR3gDOmr6kZhz3izgf6QNv4UiXthr3ZyyuVvtt/HKCUvimZoGPQyIow6gfo48unNOnKvvaPtZZaLILVFa71BwGW1hIyqn7Tk8KvB5PJ8Aapl9q+r6tu9svZYI26W9k7RKv7498n1yPgKQW17pyo051C3ka4bvHnknUtKx6sST/+cAdBW+VnuwArtHbHrjIMv8wPxPoOrrUy9ePQXnIu3spZ16tcSh3+ZY5qdBpOjTqGisrKRf0ljVhSQSGRntbC2t+5tyI2Mh2qDgHaoAOcA+nPHhWK2cUl00dza20c3d7o5oV2sM8EhuCCMjkeYqLxa4NHsoVZbaE227qbZ2hP3oQR8qZQPqtqM2GrTjAwsd0O/j+ecP8A6qW9nLtr3TI3mYG4jYxTnGMupwTj1+t86dxrQ4m2val4ABrtmbZec3UB7yEDPBb7SccnIKj9KrNFLHNEkkTq8bgFWU5DA9CDVVjXkYqEne9lpDqFmP8AhDOXv7XoIQTzPH4DHJdehGW6g7rKzYvVFYxusiK6EFWGQR4isqrIooooCiiigD0pRqutxafJ3SxS3E23cY4cZC+BJJA5wfupsehrlHafWJX1y+trG8ZJZrkokkWwlEjVQ31gc4fI+LUWR0HS+0Wm6nKYILlUulGWtpSElUee09R6jI9arP0nXO99K0zcQkjtdSJ+mI8BQfQM6n4gVQb2W4aRF1e1W8iQ7kuoY/eQ88lRyD+svrwKLAC5vBcW8880EEbQqZpXkJYkFgN5JAyBn1HpU6vqdWtwlvtDMqAnAycZpzDehR1x581XVhJm7xkUbRtU45PrmtweRetRs0vbwlDtAY+W7FKZiJGJIyD4HmlOu6+mmFIu7ee4cErErbcDzJ8BWei6rFqkDFCFljIEkeCNpIz49fjWvXUnefjM1n29e/qR7FCZd7Rx4U5ChABnzPma3ySLFG8kh2qiliScYA61ljmlus7rmJNOi5a5OJOPqxD6xPx6D1NZar3s9GyaTC8gYST5ncN4FyWx8sgfKpdzAJgpVikqcxuPsn+Y8xW4AKMKMAcAeVZIpY9KCLo+qDTNUkF2qxQzgGc54jcDAk9UIABPhgZ8xfIulU6401buMBiUdeUkUcofMfzHQ9K19ntZuNHvl0rV2CwMMxSk4VBwBt/U+JyhIHKlTRHQIPrCm1ukbIQ+CCMEHxFJo3walx3BUUL+lHZDXU02/uuymoDujYSiKwlP1JYWG6JM+DBfdGfrbDjJDYu46da572hggfVILi6hSSzvUFndhh0IbdC+c8YbIBHILgjGKm6DrFzpF9Bo2s3D3FvO2ywvpOWzjPcynxbA4c/W6HnrZWLF2orwHmvaqCiiigrnbbXpNF0nFqV9uum7m23AkKcElz6KAT6nA8a5xpOl7W9odnkJTYhk+sQTuZz6sTk/Kn3bwi97aWlo4ytvZb+emHf3vv2KPhUm3gBA8qlbyVta8dKos+v/ANnJHsprdpnS8lacjI2xOxcODjk4bp6GuqTW2F5Fc5g0mWTtXqVvqlsl7LK5eygce5Mpz7x4OAigL6eXIzcSX6zu2fFrSIOqsvIIyCPEV60GPCp9kqT20UkSbUZQQpGCvoR6VskhwORWW1Efs0suq3d7f3TtLO35qJGACIOF68k+Plz49aU9n7S50ntTeWVwe8jmtu8jkxjcFbHPr7xziumaL2dsNUsL6eWJS8s8iF/tKUJQEHqCCCR5VW7PfJZQSTYkmVdjORySDgn5kZrrrszJ1xx663bJ+s5EEiFCzKD4q2D99Qhp7Qu8tncyLI5y3fHvA+OgJPvfcRjJ4qfRXJ6ESwvPamkhlTurqLAliznGehB8VPOD/wDNObaPIFVucsnauw7vjvLWXvOeoBXH8f41arTwoymQwZA4qPrGiwanaNBOuCOY5FA3I2MZGfjgg8EEg8GmlrjAyakT7SvWiqv2I1G6D3uh6iXNzpxXZIxJ7yJgSpyeuMY8+mcmraJKqUTJD274XLXGmEE5/QkGP95+6rF3lEjZeRRXdtLbzqWjlUq2Dg/I+B9aianYxajpr2N2zMjKBvzhwwwQ4PgwIzkeNbzJWt3opp2C1y41KwmsNUJ/KunOIbgnH54Y9yYY8GH3EEVaq5Pf347PaxadpBuEEX931BVUtut2PDYHJKNg/AtXVkYMoZSCDyCPGrHOzjKiomoahaadb9/e3CQxk7QWP1j5AeJ+FYaZq1hqiO9hdxz92cOFPvIfIjqPnVRTu2qpB2qs5CAGurJwD59265/9QVjaShQOaYfSREBYafeliPZrxQcDqJAUx8Msp+VVqG5wOtSt5+Hk86sOaQapqr6HcprUVsbo20UiNEOrBgMY+aqPnWV3qCQRd4+5ucKi8lj4AUo0+KbVdbWa9cez2RDiBfqd8cFc+ZUYPlkjGMVJ+LZ2cW/Q7eSDToI7vb7RtLyhOgdiWbHpkmpM4UVoinAUAGvJZgRRVb178oez3umaderbDURuV2coyNkbihAOcgDI46k561FtTb28CWUMm9bdVi35zuYDkfHxPxp1qEcdzGY5lV0zkqwBB+INL5AiKFjRVCjChQBgVbbWZmS9jTRRRUbR1tQuoteFySYxGEwMAA5yPXP8vKmttKBioVexvjBU5HpRD+GfGOa2PcZ8aSpcV5cXsUETSzyLHGoyzswAFBDjmL/SGgx7qaQxB9TKuf4VZ+89aqNhIbztDBqVrBOYBbSQPMybVbLKwxu5Iyp5xjmrJ3lEiV3nrWDP61H7yvC/nRXl5FHd201vMA0cqFHBHBBGDVg+irUpr/sbbQ3bbruwd7KY5zkxnAPPmu2qw8/51Yz1ZC2R6Ef1rf8AR3qHsGtdprQlVVpoLlSeM70IP+z8asZ0nfSFIx1mCNnyqWwZUx9XLHJ+eB91Vi0ubiG4i1bQ5kNxCSMK3uToD70TnyOOvVTg/Fh2j1GO/wC088iuhXvfZIeeojDFseu7f91LYmFn2ot7dUCx6hbuzMOAZExg/HbkeZAHlQnx0a6S27cdkkaznMK3ISRHdMmKRGB2svmGXBGc9aoF/aazp880DaJqFzLCpdjaRF0dB9pWOAf2frenjVt+j9ntNW1vS+kAMN5EP0TLvDjH7Ue74sau5AxVZ7xxbRYzquoS3BWQJbqsaI6MhV2G5sqfHG0enPnXvZ6U+yzSE5aS6nJPniRgv+kAfKrVcGO17X6vbSM2+burxQT9hk7vj5xGqbZobK71KxbjubyR18MpI3eKfh7xH7pqNxYVn46140/rS1ZfWgyk+NRUiaaojtnqa8LE9a0QP3ss3HCSbAPgoP8AP8KK3UV6qFz7tbvZnxmgR9pnMejTMODuTx6+8Klvf2oRgt1bmQA+6ZV6+VQ9bi9tvrXS8BlDi4ufHainKg/tN+ANNQqqMKqgeQFGf1El1GJYoGiBmmnUNDDHjcwI6+g5GT0rK10zvJUutUZbidGzHGB+ah/ZHif1jz1xjpWdpaQWe428e0tgElixwOgyfAeXSpQbFFSw/wAqy7yom+vd9BK7ysTJUffWJeg8uIRLc2824gwknHnkYqpa/qc2ndo7hoDt722hJwfIuKs8srLNCq4w5II8sAn+Vc/7dwyT9oPzRf3bZM7f2nqxnS+2emXVmbWz1KyvHv7NiBtgd+9fBXcrYwQwJOc+PNP7LubqKCYgMOJIyPDI/oa6aVFcwcewatqNg28ez3DFCw+sj++uPQbtv7vpTiSp1wVsby21eBis8c0MUuG4eJn2sD/nz8VHlXQh41zG9kaezeOFlEmVZdwyMhgwz91XPsz2ih1yKZCnc31sQtzb5ztJzhlPijYOD8QcEEBDUVz6Ubd47nQ7+1cR3HtDWzuQeYWXcw++MGqhq+y61aAwyNDOYW3yIRl0BGF59W69Rzjqa6Z200SbXNLjS0ZFu7aZZoe8+qxAIKnyypIz4HFULU9Kay0DS9ckhcT+0PBe7nz3UbMQOASuAyoCR5k5xSksaLbS9wGHmOPEzMf4mtk1u0XX+FO9MeJVy2Kj6s8bA7MeNRsmpdYS7b2/tpcBxN3kYzyyFV5+/I+VMfGl+kWkuqdrJ47eNfacLaxlhgBAO8dyRzjkfMAeNEqwWUaDG5gB6nFNJ7XZZySAqmxS25hnGB5eNQtX0+50GIHUvZ7qyc7JZYlI7oHgFlJPu+BIPGeRjJC/tFqDaf2UuLX2ky3FyptLcv8AWLP7qj1IznPpV5Yk1L8JOzj+06XHfOCZrtmlkd8bm94hc48lwPlTSoWk2z2VotmxJS3wkbn7SgDH8x8qm1GoKKKKKKKKKAoo+NFBFuCTf2aD6wLufhtx/FhUrsTokfaDXe0FxcQ74YGggjPqFYt/uFK450k1ea4JHcwD2cN5Nje5+HuqPiKvf0KWjr2ObUZVZJNSu5bkg9du7av4Lx6Yqxz06Ca559JFv7Bqen6sq/m7j+5zkDoeWiJPlnevxYeddDpX2l0iLXdEu9NmO0TxkI46xuOVceoYA/Kqkcy9oPjWmHU30fXtM1UOyxCZba6UYw8Uh2jP7LFWB+PnUWxknaOSC9UR3ts5hukH2ZF4OPQ9R6EVtuYIrq3kgnUPFIu1lPiKy39jquvav+ToUitYxcajcZW1ts43t5sfsoOrN4D1IBS31rBDoUWjTYuIFtxDIX/8QYwxPx5NUrStW1/SL+WS3e31MXESxF74lZo1TcUHeKPeXJPBBOTnNGqSS9oLZ7fU7+aNnbbcwW9q0cdvGRkFmyxkzjAIIXk7hwVrr49Zz+15/LjepzKJpDajDZRqAk0KllinZzuljBOxsAc5XHPFTHleT6558RTNrBIoY2hv57iLaNpZkZXHyUfhSu4AV25x6+Vcr9eifkYqHeWOKJGkmkbbHGvV2x0H/wB6c1fdB0eLs9avNMEfUp1HfyrztUdEB/RGT8SSeOlbNI03TNDtBeC5jmllTm6Zhtx5LzgD+PiTVT17t3ZSTzW2lOt/cR43lHxFFlgg3v05YgYGTk9K6+PE73Xxw83k1zmZ+su32sxwaPPCyiWW7UwW8OQO9Zhjx4wOp+Fcmu7jVNY1JZbtHhi0pkAhJ5DDb7zeZP8AOrfaK11e3EurOs2o42MpXCJEendr4KfHqc9fClGr6WDqSo1wlvFtVu8kPDop95M+ajofI48M1PNv3v8A5dP+Tx58X75P3qzzyiNJGP2FL49Of6VkDwPWlk0wluIlIKJeW8iR7uDuHI48ypJx6U305Rc20UwHuyIGGfWubrWGD5UU1WzyBxUee12+FEQqOlBGCRXhIAJJwB1NFabVyxnGc4lIH4VF1m/e0jSC12vf3J2W8bHx8WPoo5/CoMWrw2GlrcSEyz3kjyQQJy8u5iVwPLGOak6Lp8ySvqGpbW1CdQpA6Qp4Ivz6+Zoz3pVrqyW0Gn9ntLVpr+8zHH5szHaXOOmdznPx8q+hdE0+PStIs9Phx3dtCsS49BiudfRp2ZN9rlx2uv4ztUG301XX7A4aX5nIX0yfEV1IDFaYr2jFFFEc/wDpD7Nzic9otGgaa4SMLfWyDLXMS5wVH6a84HiOPKqjaXUN5bpPbOHjcZBH8CPA+Y8K7aRVL7Rdg4ru6l1DQ5lsL2Vt88ZXdBcN5svVT+svzBqcamuKap2nI6imNtcIsiTciRQVBB8D4fgPupZfW2raS+zV9Gu4h07+2Q3EJ/eQZX94CoY1jTQ5Q6hao46o8yqw+ROajfYfTTxDe0aqrPy2BgE+eKXk5YmoLaxpisFbUbMMei9+uT8s1Ks4tT1aTudF0u4uP/MSxmGBfi7Dn90E/CnDsLdUj0rT0N7NYW8lw7BYwsKtJM54Cr4kmr92C7FNaaJfydokD3+sL/eYg2RBFj3YwR4gE8jx+GamdlOwsOlXMep6xKt/qyg7JQuI7cHqI18P2jyfTpVyHTpWo529cX1HQmgv/wAj6pLIl3GC9peRnaZkHG9TjG4cbl6dOMEVEurbVrEH2qzGowKQVltgO8Hj7yHx/ZPPkKvX0r2sn5I0/V7csZtLv4pdiLuaRGOxlA8Thqj3c629mkzW07q32EUFl+IBqVYoct7puqobY3LRXAO5Fb83NGw6EBuevpj5U67Kv/wDT5Zz7xtkLk+eOakatDa3ds7X9omwKSyzqrcAePWoXZSfu9E09GHdsLdPcJ5UY4/Co1FuihjuIA0c5C9Q0bAhv41CvlUZ6Y+NQ5ba2lm70xW5Y9d0Ck/f1rVLFaI2+O3iV/0gozRUScAPxSLtRPKLBbC1IN3ft3EQzjaCPeY+gGfvpvdz93FLM3SNCx+AGaSaPu1XUZdYk5gVe5s1I+z9pvmenoKFb9H0OLT39onkNzelQhmYfVUDhVH2RTJ4JNQurbS7dys9/L3KsOqLgl28eiBiPXFbKsX0Yaeby7vdfljxHk2lkTjlAfzjj0Zhj4IPOiW8joNvBHbwRwwqEjjUIijoABgCttFFacxRRRQFFFYswUZPA8zQe48a0S2VrN/i20L/ALUYNaptUsYf8W9gT9qQCo57Q6UThb6Nj+oC38BV9b/Gfaf1Mj0+yj/w7S3X9mJR/KpAUDHpSt9f05BlpZQPMwSAf7a0/wBqdI/6o/8Aab+lX01/E/0z/TuvCeKTDtRpH/Vn/tt/SvT2l0lwQl8isRwWRhj8Kemv4f6Z/qkav2mfWdT3C9SHSLeU91EoGbkqSO8diOF3fVA64BzyAJZvPd+tn1FVrszqel6Hov5P1fYt2iBGZ/quw4yrdGB8PSollqELWt0JNQ9kERb2PvI8CfnKrkgcDOMDnis3NdJvPPqb2nvitk1rF79xeZgiXryw5J9AMk/CsLeMQRoiknaoXn0GKX6PJDrvaVFZgEitFJPRkLk5UjqD7op52h02HRru2a0cGGZu7kUHgE52sPXPHz9KnGvaNYncVg8jN41utNLv9QsjeWrRpABkFkLFx4HgjAqDaTNcxA90wlBZGjVSx3AkHHiRx1xU4vY16qN2lXo8fZ3/ANprLTlRdPtlhAEYiUKB5YGKwvpFk0u6eM5XuZBn90548DnwrGwto7bsPbav7aXmitlkNuo4ZQoJAHXOPHzqlvK9vZJ/ZLoxju2ETlXxnBwcHr/Kuu9kbe2tey+kQWQYW6WcXd7sZI2A5OOMnqcVymVzDcGC8WOLMSyj86CCrZ6+R46etX36OdXtJOx+mxNdQgwx9ygaQZKISqnn9UCklY3YuFFYJIrjKMGHmDms6qdFFFFBrljSVCkihlPUGlsvZ/T5Se8SUg8kd++PuzRRTtnxLJfrW3ZvTUQi3tokk8HdN+PkahyaJq8WBa6soQdB3ITH3Ciit43py3jP8RLns1q13/zWqCQeAO7H3VAueyN5Cw2XFu4/WyD/AANFFd8+TXXDXjyj/wBmr7P+Jb/52/8AbWJ7O3qnBkt/8zf0oorrN6cbjLxez16zbQ9v06Fmx/Co1xpVxBkSNFxz7rH+lFFWW2s3M4V32nrMyP3jwzx52TQNtZf5EehBHpUK70+/vNq3Gqu0akEYhXdkeucfhRRV1jNv7Fx5dyclMLa41iztWtre5tnhxgb4mUgfJsfhUfSLfVrC6lu7e7tTNKxJV4GKrkAHHvZ8BRRXG+PPfjtPLvn0f2av7qK4D6psNyWMoSMBRuGDtyCR95prZ/R/HLbpAsdqsaoEOGYbhjHIAANFFX1mfkPfWry0zj+jO2x78dgeQSWtw5JHQ5IpnD2HRQFlvTtHGI4gP50UVyvk1PjrPFjX2HGk9nbXTJu+ikmeTH2n4+4YFOqKK422/td8ySc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1" name="Picture 9" descr="C:\Users\пк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642918"/>
            <a:ext cx="6429420" cy="5574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236</TotalTime>
  <Words>182</Words>
  <Application>Microsoft Office PowerPoint</Application>
  <PresentationFormat>Экран (4:3)</PresentationFormat>
  <Paragraphs>140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Поле чудес</vt:lpstr>
      <vt:lpstr>It is funny, it is not big. It can jump and climb</vt:lpstr>
      <vt:lpstr>Слайд 3</vt:lpstr>
      <vt:lpstr>It is my profession </vt:lpstr>
      <vt:lpstr>Слайд 5</vt:lpstr>
      <vt:lpstr>It is a colour </vt:lpstr>
      <vt:lpstr>Слайд 7</vt:lpstr>
      <vt:lpstr>It is big. It is grey. It has a long nose. </vt:lpstr>
      <vt:lpstr>Слайд 9</vt:lpstr>
      <vt:lpstr>Thank you for the game!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 чудес</dc:title>
  <dc:creator>пк</dc:creator>
  <cp:lastModifiedBy>пк</cp:lastModifiedBy>
  <cp:revision>28</cp:revision>
  <dcterms:created xsi:type="dcterms:W3CDTF">2012-03-05T10:02:45Z</dcterms:created>
  <dcterms:modified xsi:type="dcterms:W3CDTF">2012-03-13T16:46:07Z</dcterms:modified>
</cp:coreProperties>
</file>