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sz="6600" b="0" i="1" dirty="0" smtClean="0">
                <a:solidFill>
                  <a:srgbClr val="00B050"/>
                </a:solidFill>
              </a:rPr>
              <a:t>Цифры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от 1 до 6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492982"/>
          </a:xfrm>
        </p:spPr>
        <p:txBody>
          <a:bodyPr>
            <a:noAutofit/>
          </a:bodyPr>
          <a:lstStyle/>
          <a:p>
            <a:pPr algn="ctr"/>
            <a:r>
              <a:rPr lang="ru-RU" sz="6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НАШЕ ИССЛЕДОВАНИЕ</a:t>
            </a:r>
            <a:endParaRPr lang="ru-RU" sz="6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5\Desktop\анимаш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6786610" cy="5000660"/>
          </a:xfrm>
          <a:prstGeom prst="rect">
            <a:avLst/>
          </a:prstGeom>
          <a:noFill/>
        </p:spPr>
      </p:pic>
      <p:pic>
        <p:nvPicPr>
          <p:cNvPr id="4" name="Picture 2" descr="C:\Users\5\Desktop\анимашки\479149346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5000660" cy="392909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5\Desktop\анимашки\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14488"/>
            <a:ext cx="2071702" cy="2786082"/>
          </a:xfrm>
          <a:prstGeom prst="rect">
            <a:avLst/>
          </a:prstGeom>
          <a:noFill/>
        </p:spPr>
      </p:pic>
      <p:pic>
        <p:nvPicPr>
          <p:cNvPr id="2051" name="Picture 3" descr="C:\Users\5\Desktop\анимашки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214422"/>
            <a:ext cx="4786322" cy="43862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5\Desktop\анимашки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786214" cy="4143428"/>
          </a:xfrm>
          <a:prstGeom prst="rect">
            <a:avLst/>
          </a:prstGeom>
          <a:noFill/>
        </p:spPr>
      </p:pic>
      <p:pic>
        <p:nvPicPr>
          <p:cNvPr id="3075" name="Picture 3" descr="C:\Users\5\Desktop\анимашки\369441819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905" y="1082978"/>
            <a:ext cx="5143536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5\Desktop\анимашки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5786478" cy="5572164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5\Desktop\анимашки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4357694" cy="4243398"/>
          </a:xfrm>
          <a:prstGeom prst="rect">
            <a:avLst/>
          </a:prstGeom>
          <a:noFill/>
        </p:spPr>
      </p:pic>
      <p:pic>
        <p:nvPicPr>
          <p:cNvPr id="5123" name="Picture 3" descr="C:\Users\5\Desktop\анимашки\66027809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214422"/>
            <a:ext cx="4714908" cy="457203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5\Desktop\анимашки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3000372" cy="3643338"/>
          </a:xfrm>
          <a:prstGeom prst="rect">
            <a:avLst/>
          </a:prstGeom>
          <a:noFill/>
        </p:spPr>
      </p:pic>
      <p:pic>
        <p:nvPicPr>
          <p:cNvPr id="6147" name="Picture 3" descr="C:\Users\5\Desktop\анимашки\0_a36b1_20cb8689_XX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357299"/>
            <a:ext cx="517367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214314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Изучайте цифры!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11</Words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«Цифры от 1 до 6</vt:lpstr>
      <vt:lpstr>Слайд 2</vt:lpstr>
      <vt:lpstr>Слайд 3</vt:lpstr>
      <vt:lpstr>Слайд 4</vt:lpstr>
      <vt:lpstr>Слайд 5</vt:lpstr>
      <vt:lpstr>Слайд 6</vt:lpstr>
      <vt:lpstr>Слайд 7</vt:lpstr>
      <vt:lpstr>Изучайте цифры!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«Цифры от 1 до 6</dc:title>
  <dc:creator>5</dc:creator>
  <cp:lastModifiedBy>5</cp:lastModifiedBy>
  <cp:revision>7</cp:revision>
  <dcterms:created xsi:type="dcterms:W3CDTF">2013-11-24T12:51:23Z</dcterms:created>
  <dcterms:modified xsi:type="dcterms:W3CDTF">2013-11-24T18:37:08Z</dcterms:modified>
</cp:coreProperties>
</file>