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Что я собираюсь сделать?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I’m going to be a doctor.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Complete the sentences.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172500"/>
                <a:gridCol w="300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doctor</a:t>
                      </a:r>
                      <a:endParaRPr lang="ru-RU" sz="4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work</a:t>
                      </a:r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aseline="0" dirty="0" smtClean="0"/>
                        <a:t>a song</a:t>
                      </a:r>
                      <a:endParaRPr lang="ru-RU" sz="4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 teacher</a:t>
                      </a:r>
                      <a:endParaRPr lang="ru-RU" sz="40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work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in a hospital</a:t>
                      </a:r>
                      <a:endParaRPr lang="ru-RU" sz="4000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 singer</a:t>
                      </a:r>
                      <a:endParaRPr lang="ru-RU" sz="40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fl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</a:rPr>
                        <a:t>i</a:t>
                      </a:r>
                      <a:r>
                        <a:rPr lang="en-US" sz="4000" b="1" dirty="0" smtClean="0"/>
                        <a:t>e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in a school</a:t>
                      </a:r>
                      <a:endParaRPr lang="ru-RU" sz="4000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 pilot</a:t>
                      </a:r>
                      <a:endParaRPr lang="ru-RU" sz="40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sing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in films</a:t>
                      </a:r>
                      <a:endParaRPr lang="ru-RU" sz="4000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An actress</a:t>
                      </a:r>
                      <a:endParaRPr lang="ru-RU" sz="40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act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a plane</a:t>
                      </a:r>
                      <a:endParaRPr lang="ru-RU" sz="4000" b="1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Окончание глагола.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42910" y="4357694"/>
            <a:ext cx="2786082" cy="17684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chemeClr val="tx1"/>
                </a:solidFill>
              </a:rPr>
              <a:t>fl</a:t>
            </a:r>
            <a:r>
              <a:rPr lang="en-US" sz="4400" b="1" dirty="0" err="1" smtClean="0">
                <a:solidFill>
                  <a:srgbClr val="FFFF00"/>
                </a:solidFill>
              </a:rPr>
              <a:t>i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071678"/>
            <a:ext cx="2428892" cy="15716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4876" y="2285992"/>
            <a:ext cx="2857520" cy="128588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3570" y="4429132"/>
            <a:ext cx="2857520" cy="1428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500430" y="4357694"/>
            <a:ext cx="2000264" cy="1714512"/>
          </a:xfrm>
          <a:prstGeom prst="left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14546" y="2786058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play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2643182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4786322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e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60" y="471488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 the words.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doctor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veterinarian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reporter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farmer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pilot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job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An actress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sportsmen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To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Sick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teacher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writer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singer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film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play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An actor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Popular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A police officer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 smtClean="0"/>
              <a:t>To act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Доктор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Ветеринар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Репортер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Фермер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Пилот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Работа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Актриса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Спортсмен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Работать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Больной 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Учитель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Писатель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Певец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Модель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Фильм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Пьеса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Актер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Популярный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Полицейский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/>
              <a:t>Играть (роль)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Мы собираемся 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to be </a:t>
            </a:r>
            <a:r>
              <a:rPr lang="en-US" sz="4800" b="1" dirty="0" smtClean="0">
                <a:solidFill>
                  <a:srgbClr val="00B050"/>
                </a:solidFill>
              </a:rPr>
              <a:t>going to </a:t>
            </a:r>
            <a:r>
              <a:rPr lang="en-US" sz="4800" b="1" dirty="0" smtClean="0"/>
              <a:t>V</a:t>
            </a:r>
          </a:p>
          <a:p>
            <a:pPr algn="ctr">
              <a:buNone/>
            </a:pPr>
            <a:r>
              <a:rPr lang="en-US" sz="4800" b="1" dirty="0" smtClean="0"/>
              <a:t>I </a:t>
            </a:r>
            <a:r>
              <a:rPr lang="en-US" sz="4800" b="1" dirty="0" smtClean="0">
                <a:solidFill>
                  <a:srgbClr val="FF0000"/>
                </a:solidFill>
              </a:rPr>
              <a:t>am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going to</a:t>
            </a:r>
            <a:r>
              <a:rPr lang="en-US" sz="4800" b="1" dirty="0" smtClean="0"/>
              <a:t> V</a:t>
            </a:r>
            <a:endParaRPr lang="en-US" sz="4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800" b="1" dirty="0" smtClean="0"/>
              <a:t>He, she </a:t>
            </a:r>
            <a:r>
              <a:rPr lang="en-US" sz="4800" b="1" dirty="0" smtClean="0">
                <a:solidFill>
                  <a:srgbClr val="FF0000"/>
                </a:solidFill>
              </a:rPr>
              <a:t>is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going to</a:t>
            </a:r>
            <a:r>
              <a:rPr lang="en-US" sz="4800" b="1" dirty="0" smtClean="0"/>
              <a:t> V</a:t>
            </a:r>
            <a:endParaRPr lang="en-US" sz="48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800" b="1" smtClean="0"/>
              <a:t>They, we </a:t>
            </a:r>
            <a:r>
              <a:rPr lang="en-US" sz="4800" b="1" dirty="0" smtClean="0">
                <a:solidFill>
                  <a:srgbClr val="FF0000"/>
                </a:solidFill>
              </a:rPr>
              <a:t>are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going to</a:t>
            </a:r>
            <a:r>
              <a:rPr lang="en-US" sz="4800" b="1" dirty="0" smtClean="0"/>
              <a:t> V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you going to be?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b="1" dirty="0" smtClean="0"/>
          </a:p>
          <a:p>
            <a:pPr>
              <a:buNone/>
            </a:pPr>
            <a:r>
              <a:rPr lang="en-US" sz="4800" b="1" dirty="0" smtClean="0"/>
              <a:t>I </a:t>
            </a:r>
            <a:r>
              <a:rPr lang="en-US" sz="4800" b="1" dirty="0" smtClean="0">
                <a:solidFill>
                  <a:srgbClr val="FF0000"/>
                </a:solidFill>
              </a:rPr>
              <a:t>am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going to</a:t>
            </a:r>
            <a:r>
              <a:rPr lang="en-US" sz="4800" b="1" dirty="0" smtClean="0"/>
              <a:t> be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2143116"/>
            <a:ext cx="3000364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7950" y="2571744"/>
            <a:ext cx="2428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doctor</a:t>
            </a:r>
          </a:p>
          <a:p>
            <a:r>
              <a:rPr lang="en-US" sz="3200" b="1" dirty="0" smtClean="0"/>
              <a:t>A teacher</a:t>
            </a:r>
          </a:p>
          <a:p>
            <a:r>
              <a:rPr lang="en-US" sz="3200" b="1" dirty="0" smtClean="0"/>
              <a:t>A farmer</a:t>
            </a:r>
          </a:p>
          <a:p>
            <a:r>
              <a:rPr lang="en-US" sz="3200" b="1" dirty="0" smtClean="0"/>
              <a:t>A pilot</a:t>
            </a:r>
          </a:p>
          <a:p>
            <a:r>
              <a:rPr lang="en-US" sz="3200" b="1" dirty="0" smtClean="0"/>
              <a:t>An actor</a:t>
            </a:r>
          </a:p>
          <a:p>
            <a:r>
              <a:rPr lang="en-US" sz="3200" b="1" dirty="0" smtClean="0"/>
              <a:t>A model</a:t>
            </a:r>
          </a:p>
          <a:p>
            <a:r>
              <a:rPr lang="en-US" sz="3200" b="1" dirty="0" smtClean="0"/>
              <a:t>A reporter</a:t>
            </a:r>
            <a:endParaRPr lang="ru-RU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181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I’m going to be a doctor.</vt:lpstr>
      <vt:lpstr>Complete the sentences.</vt:lpstr>
      <vt:lpstr>Окончание глагола.</vt:lpstr>
      <vt:lpstr>Translate the words.</vt:lpstr>
      <vt:lpstr>Check yourself.</vt:lpstr>
      <vt:lpstr>Мы собираемся …</vt:lpstr>
      <vt:lpstr>What are you going to be?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going to be a doctor</dc:title>
  <cp:lastModifiedBy>Admin</cp:lastModifiedBy>
  <cp:revision>12</cp:revision>
  <dcterms:modified xsi:type="dcterms:W3CDTF">2012-03-02T07:06:50Z</dcterms:modified>
</cp:coreProperties>
</file>