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47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2/19/2014</a:t>
            </a:fld>
            <a:endParaRPr lang="en-US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2/19/2014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2/19/2014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EAF463A-BC7C-46EE-9F1E-7F377CCA4891}" type="datetimeFigureOut">
              <a:rPr lang="en-US" smtClean="0"/>
              <a:pPr/>
              <a:t>2/19/2014</a:t>
            </a:fld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2/19/2014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2/19/2014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2/19/2014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EAF463A-BC7C-46EE-9F1E-7F377CCA4891}" type="datetimeFigureOut">
              <a:rPr lang="en-US" smtClean="0"/>
              <a:pPr/>
              <a:t>2/19/2014</a:t>
            </a:fld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2/19/2014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EAF463A-BC7C-46EE-9F1E-7F377CCA4891}" type="datetimeFigureOut">
              <a:rPr lang="en-US" smtClean="0"/>
              <a:pPr/>
              <a:t>2/19/2014</a:t>
            </a:fld>
            <a:endParaRPr lang="en-US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EAF463A-BC7C-46EE-9F1E-7F377CCA4891}" type="datetimeFigureOut">
              <a:rPr lang="en-US" smtClean="0"/>
              <a:pPr/>
              <a:t>2/19/2014</a:t>
            </a:fld>
            <a:endParaRPr lang="en-US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2/19/2014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33600" y="1219200"/>
            <a:ext cx="6172200" cy="2743200"/>
          </a:xfrm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rgbClr val="0070C0"/>
                </a:solidFill>
              </a:rPr>
              <a:t>План текста:</a:t>
            </a:r>
          </a:p>
          <a:p>
            <a:pPr marL="342900" indent="-342900">
              <a:buAutoNum type="arabicPeriod"/>
            </a:pPr>
            <a:r>
              <a:rPr lang="ru-RU" sz="3200" dirty="0" smtClean="0">
                <a:solidFill>
                  <a:srgbClr val="0070C0"/>
                </a:solidFill>
              </a:rPr>
              <a:t>Улица на ферме</a:t>
            </a:r>
          </a:p>
          <a:p>
            <a:pPr marL="342900" indent="-342900">
              <a:buAutoNum type="arabicPeriod"/>
            </a:pPr>
            <a:r>
              <a:rPr lang="ru-RU" sz="3200" dirty="0" smtClean="0">
                <a:solidFill>
                  <a:srgbClr val="0070C0"/>
                </a:solidFill>
              </a:rPr>
              <a:t>Чем доярки кормят коров.</a:t>
            </a:r>
          </a:p>
          <a:p>
            <a:pPr marL="342900" indent="-342900">
              <a:buAutoNum type="arabicPeriod"/>
            </a:pPr>
            <a:r>
              <a:rPr lang="ru-RU" sz="3200" dirty="0" smtClean="0">
                <a:solidFill>
                  <a:srgbClr val="0070C0"/>
                </a:solidFill>
              </a:rPr>
              <a:t>Как доярки доят коров.</a:t>
            </a:r>
          </a:p>
          <a:p>
            <a:pPr marL="342900" indent="-342900">
              <a:buAutoNum type="arabicPeriod"/>
            </a:pPr>
            <a:r>
              <a:rPr lang="ru-RU" sz="3200" dirty="0" smtClean="0">
                <a:solidFill>
                  <a:srgbClr val="0070C0"/>
                </a:solidFill>
              </a:rPr>
              <a:t>Детский сад для телят.</a:t>
            </a:r>
            <a:endParaRPr lang="ru-RU" sz="32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1\Pictures\2014-02-19 чтение\чтение 001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 l="64054" t="9349" r="6912" b="44172"/>
          <a:stretch>
            <a:fillRect/>
          </a:stretch>
        </p:blipFill>
        <p:spPr bwMode="auto">
          <a:xfrm rot="5400000">
            <a:off x="2675167" y="-1287233"/>
            <a:ext cx="4038600" cy="889906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1\Pictures\2014-02-19 чтение\чтение 001.jpg"/>
          <p:cNvPicPr>
            <a:picLocks noChangeAspect="1" noChangeArrowheads="1"/>
          </p:cNvPicPr>
          <p:nvPr/>
        </p:nvPicPr>
        <p:blipFill>
          <a:blip r:embed="rId2" cstate="print"/>
          <a:srcRect l="64054" t="9349" r="6912" b="76324"/>
          <a:stretch>
            <a:fillRect/>
          </a:stretch>
        </p:blipFill>
        <p:spPr bwMode="auto">
          <a:xfrm rot="5400000">
            <a:off x="1538816" y="1661584"/>
            <a:ext cx="5609167" cy="3810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C:\Users\1\Pictures\2014-02-19 чтение\чтение 001.jpg"/>
          <p:cNvPicPr>
            <a:picLocks noChangeAspect="1" noChangeArrowheads="1"/>
          </p:cNvPicPr>
          <p:nvPr/>
        </p:nvPicPr>
        <p:blipFill>
          <a:blip r:embed="rId2" cstate="print"/>
          <a:srcRect l="64054" t="41188" r="15129" b="44172"/>
          <a:stretch>
            <a:fillRect/>
          </a:stretch>
        </p:blipFill>
        <p:spPr bwMode="auto">
          <a:xfrm rot="5400000">
            <a:off x="1822259" y="768542"/>
            <a:ext cx="5178349" cy="501286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Picture 2" descr="C:\Users\1\Pictures\2014-02-19 чтение\чтение 001.jpg"/>
          <p:cNvPicPr>
            <a:picLocks noChangeAspect="1" noChangeArrowheads="1"/>
          </p:cNvPicPr>
          <p:nvPr/>
        </p:nvPicPr>
        <p:blipFill>
          <a:blip r:embed="rId2" cstate="print"/>
          <a:srcRect l="77749" t="23677" r="6912" b="57618"/>
          <a:stretch>
            <a:fillRect/>
          </a:stretch>
        </p:blipFill>
        <p:spPr bwMode="auto">
          <a:xfrm rot="5400000">
            <a:off x="2359478" y="2722"/>
            <a:ext cx="3810000" cy="639535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762000"/>
            <a:ext cx="5292435" cy="44764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56</TotalTime>
  <Words>21</Words>
  <Application>Microsoft Office PowerPoint</Application>
  <PresentationFormat>Экран (4:3)</PresentationFormat>
  <Paragraphs>5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Эркер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Шонча</dc:creator>
  <cp:lastModifiedBy>Шонча</cp:lastModifiedBy>
  <cp:revision>7</cp:revision>
  <dcterms:created xsi:type="dcterms:W3CDTF">2014-02-19T02:12:53Z</dcterms:created>
  <dcterms:modified xsi:type="dcterms:W3CDTF">2014-02-19T03:20:08Z</dcterms:modified>
</cp:coreProperties>
</file>