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33600" y="1219200"/>
            <a:ext cx="6172200" cy="274320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70C0"/>
                </a:solidFill>
              </a:rPr>
              <a:t>План текста: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solidFill>
                  <a:srgbClr val="0070C0"/>
                </a:solidFill>
              </a:rPr>
              <a:t>Улица на ферме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solidFill>
                  <a:srgbClr val="0070C0"/>
                </a:solidFill>
              </a:rPr>
              <a:t>Чем доярки кормят коров.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solidFill>
                  <a:srgbClr val="0070C0"/>
                </a:solidFill>
              </a:rPr>
              <a:t>Как доярки доят коров.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solidFill>
                  <a:srgbClr val="0070C0"/>
                </a:solidFill>
              </a:rPr>
              <a:t>Детский сад для телят.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Pictures\2014-02-19 чтение\чтение 00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 l="64054" t="9349" r="6912" b="44172"/>
          <a:stretch>
            <a:fillRect/>
          </a:stretch>
        </p:blipFill>
        <p:spPr bwMode="auto">
          <a:xfrm rot="5400000">
            <a:off x="2675167" y="-1287233"/>
            <a:ext cx="4038600" cy="88990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1\Pictures\2014-02-19 чтение\чтение 001.jpg"/>
          <p:cNvPicPr>
            <a:picLocks noChangeAspect="1" noChangeArrowheads="1"/>
          </p:cNvPicPr>
          <p:nvPr/>
        </p:nvPicPr>
        <p:blipFill>
          <a:blip r:embed="rId2" cstate="print"/>
          <a:srcRect l="64054" t="9349" r="6912" b="76324"/>
          <a:stretch>
            <a:fillRect/>
          </a:stretch>
        </p:blipFill>
        <p:spPr bwMode="auto">
          <a:xfrm rot="5400000">
            <a:off x="1538816" y="1661584"/>
            <a:ext cx="5609167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1\Pictures\2014-02-19 чтение\чтение 001.jpg"/>
          <p:cNvPicPr>
            <a:picLocks noChangeAspect="1" noChangeArrowheads="1"/>
          </p:cNvPicPr>
          <p:nvPr/>
        </p:nvPicPr>
        <p:blipFill>
          <a:blip r:embed="rId2" cstate="print"/>
          <a:srcRect l="64054" t="41188" r="15129" b="44172"/>
          <a:stretch>
            <a:fillRect/>
          </a:stretch>
        </p:blipFill>
        <p:spPr bwMode="auto">
          <a:xfrm rot="5400000">
            <a:off x="1822259" y="768542"/>
            <a:ext cx="5178349" cy="50128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C:\Users\1\Pictures\2014-02-19 чтение\чтение 001.jpg"/>
          <p:cNvPicPr>
            <a:picLocks noChangeAspect="1" noChangeArrowheads="1"/>
          </p:cNvPicPr>
          <p:nvPr/>
        </p:nvPicPr>
        <p:blipFill>
          <a:blip r:embed="rId2" cstate="print"/>
          <a:srcRect l="77749" t="23677" r="6912" b="57618"/>
          <a:stretch>
            <a:fillRect/>
          </a:stretch>
        </p:blipFill>
        <p:spPr bwMode="auto">
          <a:xfrm rot="5400000">
            <a:off x="2359478" y="2722"/>
            <a:ext cx="3810000" cy="63953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762000"/>
            <a:ext cx="5292435" cy="4476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</TotalTime>
  <Words>21</Words>
  <Application>Microsoft Office PowerPoint</Application>
  <PresentationFormat>Экран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Шонча</dc:creator>
  <cp:lastModifiedBy>Шонча</cp:lastModifiedBy>
  <cp:revision>7</cp:revision>
  <dcterms:created xsi:type="dcterms:W3CDTF">2014-02-19T02:12:53Z</dcterms:created>
  <dcterms:modified xsi:type="dcterms:W3CDTF">2014-02-19T03:20:08Z</dcterms:modified>
</cp:coreProperties>
</file>