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75" r:id="rId4"/>
    <p:sldId id="260" r:id="rId5"/>
    <p:sldId id="259" r:id="rId6"/>
    <p:sldId id="261" r:id="rId7"/>
    <p:sldId id="262" r:id="rId8"/>
    <p:sldId id="263" r:id="rId9"/>
    <p:sldId id="273" r:id="rId10"/>
    <p:sldId id="267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CCA77-07B5-42D5-B39F-106B30390A4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CF34E2-5B22-4693-B2B5-90DF72815B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3714776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7300" b="1" dirty="0" smtClean="0">
                <a:latin typeface="Times New Roman" pitchFamily="18" charset="0"/>
                <a:cs typeface="Times New Roman" pitchFamily="18" charset="0"/>
              </a:rPr>
              <a:t>Согласные звуки </a:t>
            </a: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73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73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73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3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7300" b="1" dirty="0" smtClean="0">
                <a:latin typeface="Times New Roman" pitchFamily="18" charset="0"/>
                <a:cs typeface="Times New Roman" pitchFamily="18" charset="0"/>
              </a:rPr>
              <a:t>. Буквы Д, д.</a:t>
            </a:r>
            <a:endParaRPr lang="ru-RU" sz="7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5286388"/>
            <a:ext cx="7854696" cy="121444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Работу выполнила учительница начальных классов МБОУ «Маломеминская ООШ Кайбицкого муниципального района РТ» Галанская Людмила Елисеевна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572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Подберите антонимы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000240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Злой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2000240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добрый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2643182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Короткий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4714873" y="2636582"/>
            <a:ext cx="3071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длинный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385762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Враг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43438" y="385762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друг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3286124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Городской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3286124"/>
            <a:ext cx="3071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деревенский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7290" y="442913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28728" y="4572008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Дикий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457200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домашний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Образуйте как можно больше слов, меняя одну букву.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21468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 –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500570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день –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3214686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том, сом, ком, лом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4500570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тень, пень, лень, сень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МОЛОДЦЫ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22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629551"/>
            <a:ext cx="4929222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1111\Pictures\АНИМАШКИ\002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857364"/>
            <a:ext cx="2254762" cy="1785950"/>
          </a:xfrm>
          <a:prstGeom prst="rect">
            <a:avLst/>
          </a:prstGeom>
          <a:noFill/>
        </p:spPr>
      </p:pic>
      <p:pic>
        <p:nvPicPr>
          <p:cNvPr id="1028" name="Picture 4" descr="C:\Users\1111\Pictures\АНИМАШКИ\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3643314"/>
            <a:ext cx="1428750" cy="2333625"/>
          </a:xfrm>
          <a:prstGeom prst="rect">
            <a:avLst/>
          </a:prstGeom>
          <a:noFill/>
        </p:spPr>
      </p:pic>
      <p:pic>
        <p:nvPicPr>
          <p:cNvPr id="1029" name="Picture 5" descr="C:\Users\1111\Pictures\АНИМАШКИ\022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571612"/>
            <a:ext cx="2100639" cy="1643074"/>
          </a:xfrm>
          <a:prstGeom prst="rect">
            <a:avLst/>
          </a:prstGeom>
          <a:noFill/>
        </p:spPr>
      </p:pic>
      <p:pic>
        <p:nvPicPr>
          <p:cNvPr id="1030" name="Picture 6" descr="C:\Users\1111\Pictures\АНИМАШКИ\041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3663725"/>
            <a:ext cx="1794880" cy="20512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84348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Цели: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Познакомить с согласными звуками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буквами Д, д.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Учить характеризовать звуки.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Расширять кругозор.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Воспитывать любознательность.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Совершенствовать навыки правильного, плавного, выразительного чтения.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дятел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292725" y="5157788"/>
            <a:ext cx="358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 это что за треск стоит в </a:t>
            </a:r>
          </a:p>
          <a:p>
            <a:r>
              <a:rPr lang="ru-RU"/>
              <a:t>лесу</a:t>
            </a:r>
            <a:r>
              <a:rPr lang="en-US"/>
              <a:t>?</a:t>
            </a:r>
            <a:r>
              <a:rPr lang="ru-RU"/>
              <a:t> Так стучит своим</a:t>
            </a:r>
          </a:p>
          <a:p>
            <a:r>
              <a:rPr lang="ru-RU"/>
              <a:t>крепким клювом ….</a:t>
            </a:r>
          </a:p>
        </p:txBody>
      </p:sp>
      <p:pic>
        <p:nvPicPr>
          <p:cNvPr id="4100" name="Picture 4" descr="D:\1\ЭНЦИКЛОПЕДИИ\ФОТО\dai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04800"/>
            <a:ext cx="47053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44" fill="hold"/>
                                        <p:tgtEl>
                                          <p:spTgt spid="61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81559"/>
            <a:ext cx="4107731" cy="420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3578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11486" y="0"/>
            <a:ext cx="6461042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</a:t>
            </a:r>
            <a:endParaRPr lang="ru-RU" sz="40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Лента букв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2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  <a:gridCol w="3918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290" name="Picture 2" descr="http://im1-tub-ru.yandex.net/i?id=a1c25b47b05c635a9084caaa8e565a68-16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4071965" cy="4232702"/>
          </a:xfrm>
          <a:prstGeom prst="rect">
            <a:avLst/>
          </a:prstGeom>
          <a:noFill/>
        </p:spPr>
      </p:pic>
      <p:pic>
        <p:nvPicPr>
          <p:cNvPr id="12292" name="Picture 4" descr="http://im1-tub-ru.yandex.net/i?id=a1c25b47b05c635a9084caaa8e565a68-16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714356"/>
            <a:ext cx="3855319" cy="4143403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786322"/>
            <a:ext cx="52864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42918"/>
            <a:ext cx="8305800" cy="4214842"/>
          </a:xfrm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0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715016"/>
            <a:ext cx="48577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715039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ДА                     АД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ДО                     ОД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ДЫ                   ЫД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ДУ                     УД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ДИ                     ИД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ДЕ                     ЕД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ок –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мик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– до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дон –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тон –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ка – дыр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но - суд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108</Words>
  <Application>Microsoft Office PowerPoint</Application>
  <PresentationFormat>Экран (4:3)</PresentationFormat>
  <Paragraphs>47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ТЕМА: Согласные звуки [д], [д*]. Буквы Д, д.</vt:lpstr>
      <vt:lpstr>Цели:  1. Познакомить с согласными звуками [д], [д*] и буквами Д, д. 2. Учить характеризовать звуки. 3. Расширять кругозор. 4. Воспитывать любознательность. 5. Совершенствовать навыки правильного, плавного, выразительного чтения.</vt:lpstr>
      <vt:lpstr>Слайд 3</vt:lpstr>
      <vt:lpstr>Слайд 4</vt:lpstr>
      <vt:lpstr>Лента букв</vt:lpstr>
      <vt:lpstr>Слайд 6</vt:lpstr>
      <vt:lpstr>2</vt:lpstr>
      <vt:lpstr>ДА                     АД ДО                     ОД ДЫ                   ЫД ДУ                     УД ДИ                     ИД ДЕ                     ЕД</vt:lpstr>
      <vt:lpstr>мок – ды мик – до дон – би тон – бе ка – дыр но - суд</vt:lpstr>
      <vt:lpstr>Подберите антонимы  </vt:lpstr>
      <vt:lpstr>Образуйте как можно больше слов, меняя одну букву.   </vt:lpstr>
      <vt:lpstr>МОЛОДЦЫ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Согласные звуки [д], [д*]. Буквы Д, д.</dc:title>
  <dc:creator>1111</dc:creator>
  <cp:lastModifiedBy>Admin</cp:lastModifiedBy>
  <cp:revision>53</cp:revision>
  <dcterms:created xsi:type="dcterms:W3CDTF">2014-11-20T16:53:08Z</dcterms:created>
  <dcterms:modified xsi:type="dcterms:W3CDTF">2014-11-27T05:57:47Z</dcterms:modified>
</cp:coreProperties>
</file>