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1C76"/>
    <a:srgbClr val="FF0000"/>
    <a:srgbClr val="990099"/>
    <a:srgbClr val="008000"/>
    <a:srgbClr val="A7E8FF"/>
    <a:srgbClr val="0066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E1FAD-7EEE-42DC-8E48-DC3F2F199212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C1579-98AD-47E1-B5A0-C0A5FB4A7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53965B-6E8C-4934-9224-8D66F4881170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253E89-7A6B-4F54-8D6B-A5F4968E80F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571612"/>
            <a:ext cx="7408888" cy="101566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perspectiveRight"/>
              <a:lightRig rig="threePt" dir="t"/>
            </a:scene3d>
            <a:sp3d extrusionH="57150" contourW="12700">
              <a:bevelT w="38100" h="38100"/>
              <a:extrusionClr>
                <a:srgbClr val="002060"/>
              </a:extrusionClr>
              <a:contourClr>
                <a:srgbClr val="0070C0"/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Страна </a:t>
            </a:r>
            <a:r>
              <a:rPr lang="en-US" sz="6000" b="1" cap="none" spc="0" dirty="0" err="1" smtClean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DoDidDone</a:t>
            </a:r>
            <a:endParaRPr lang="ru-RU" sz="6000" b="1" cap="none" spc="0" dirty="0">
              <a:ln w="12700">
                <a:solidFill>
                  <a:srgbClr val="0070C0"/>
                </a:solidFill>
                <a:prstDash val="solid"/>
              </a:ln>
              <a:solidFill>
                <a:srgbClr val="0070C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2928934"/>
            <a:ext cx="6602000" cy="2500330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bevelB/>
            <a:extrusionClr>
              <a:srgbClr val="C00000"/>
            </a:extrusionClr>
          </a:sp3d>
        </p:spPr>
        <p:txBody>
          <a:bodyPr wrap="none" lIns="91440" tIns="45720" rIns="91440" bIns="45720">
            <a:prstTxWarp prst="textInflate">
              <a:avLst/>
            </a:prstTxWarp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Графство 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Present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" name="Group 5"/>
          <p:cNvGrpSpPr>
            <a:grpSpLocks noChangeAspect="1"/>
          </p:cNvGrpSpPr>
          <p:nvPr/>
        </p:nvGrpSpPr>
        <p:grpSpPr bwMode="auto">
          <a:xfrm>
            <a:off x="1928794" y="1000108"/>
            <a:ext cx="5357813" cy="3571875"/>
            <a:chOff x="1170" y="720"/>
            <a:chExt cx="3375" cy="2250"/>
          </a:xfrm>
        </p:grpSpPr>
        <p:sp>
          <p:nvSpPr>
            <p:cNvPr id="10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170" y="720"/>
              <a:ext cx="3375" cy="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1324" y="816"/>
              <a:ext cx="3134" cy="2096"/>
            </a:xfrm>
            <a:custGeom>
              <a:avLst/>
              <a:gdLst/>
              <a:ahLst/>
              <a:cxnLst>
                <a:cxn ang="0">
                  <a:pos x="2816" y="2096"/>
                </a:cxn>
                <a:cxn ang="0">
                  <a:pos x="2880" y="2092"/>
                </a:cxn>
                <a:cxn ang="0">
                  <a:pos x="2940" y="2078"/>
                </a:cxn>
                <a:cxn ang="0">
                  <a:pos x="2994" y="2060"/>
                </a:cxn>
                <a:cxn ang="0">
                  <a:pos x="3040" y="2034"/>
                </a:cxn>
                <a:cxn ang="0">
                  <a:pos x="3081" y="2003"/>
                </a:cxn>
                <a:cxn ang="0">
                  <a:pos x="3107" y="1967"/>
                </a:cxn>
                <a:cxn ang="0">
                  <a:pos x="3127" y="1927"/>
                </a:cxn>
                <a:cxn ang="0">
                  <a:pos x="3134" y="1884"/>
                </a:cxn>
                <a:cxn ang="0">
                  <a:pos x="3134" y="211"/>
                </a:cxn>
                <a:cxn ang="0">
                  <a:pos x="3127" y="169"/>
                </a:cxn>
                <a:cxn ang="0">
                  <a:pos x="3107" y="129"/>
                </a:cxn>
                <a:cxn ang="0">
                  <a:pos x="3081" y="93"/>
                </a:cxn>
                <a:cxn ang="0">
                  <a:pos x="3040" y="62"/>
                </a:cxn>
                <a:cxn ang="0">
                  <a:pos x="2994" y="35"/>
                </a:cxn>
                <a:cxn ang="0">
                  <a:pos x="2940" y="18"/>
                </a:cxn>
                <a:cxn ang="0">
                  <a:pos x="2880" y="4"/>
                </a:cxn>
                <a:cxn ang="0">
                  <a:pos x="2816" y="0"/>
                </a:cxn>
                <a:cxn ang="0">
                  <a:pos x="318" y="0"/>
                </a:cxn>
                <a:cxn ang="0">
                  <a:pos x="254" y="4"/>
                </a:cxn>
                <a:cxn ang="0">
                  <a:pos x="194" y="18"/>
                </a:cxn>
                <a:cxn ang="0">
                  <a:pos x="140" y="35"/>
                </a:cxn>
                <a:cxn ang="0">
                  <a:pos x="94" y="62"/>
                </a:cxn>
                <a:cxn ang="0">
                  <a:pos x="53" y="93"/>
                </a:cxn>
                <a:cxn ang="0">
                  <a:pos x="27" y="129"/>
                </a:cxn>
                <a:cxn ang="0">
                  <a:pos x="7" y="169"/>
                </a:cxn>
                <a:cxn ang="0">
                  <a:pos x="0" y="211"/>
                </a:cxn>
                <a:cxn ang="0">
                  <a:pos x="0" y="1884"/>
                </a:cxn>
                <a:cxn ang="0">
                  <a:pos x="7" y="1927"/>
                </a:cxn>
                <a:cxn ang="0">
                  <a:pos x="27" y="1967"/>
                </a:cxn>
                <a:cxn ang="0">
                  <a:pos x="53" y="2003"/>
                </a:cxn>
                <a:cxn ang="0">
                  <a:pos x="94" y="2034"/>
                </a:cxn>
                <a:cxn ang="0">
                  <a:pos x="140" y="2060"/>
                </a:cxn>
                <a:cxn ang="0">
                  <a:pos x="194" y="2078"/>
                </a:cxn>
                <a:cxn ang="0">
                  <a:pos x="254" y="2092"/>
                </a:cxn>
                <a:cxn ang="0">
                  <a:pos x="318" y="2096"/>
                </a:cxn>
                <a:cxn ang="0">
                  <a:pos x="2816" y="2096"/>
                </a:cxn>
              </a:cxnLst>
              <a:rect l="0" t="0" r="r" b="b"/>
              <a:pathLst>
                <a:path w="3134" h="2096">
                  <a:moveTo>
                    <a:pt x="2816" y="2096"/>
                  </a:moveTo>
                  <a:lnTo>
                    <a:pt x="2880" y="2092"/>
                  </a:lnTo>
                  <a:lnTo>
                    <a:pt x="2940" y="2078"/>
                  </a:lnTo>
                  <a:lnTo>
                    <a:pt x="2994" y="2060"/>
                  </a:lnTo>
                  <a:lnTo>
                    <a:pt x="3040" y="2034"/>
                  </a:lnTo>
                  <a:lnTo>
                    <a:pt x="3081" y="2003"/>
                  </a:lnTo>
                  <a:lnTo>
                    <a:pt x="3107" y="1967"/>
                  </a:lnTo>
                  <a:lnTo>
                    <a:pt x="3127" y="1927"/>
                  </a:lnTo>
                  <a:lnTo>
                    <a:pt x="3134" y="1884"/>
                  </a:lnTo>
                  <a:lnTo>
                    <a:pt x="3134" y="211"/>
                  </a:lnTo>
                  <a:lnTo>
                    <a:pt x="3127" y="169"/>
                  </a:lnTo>
                  <a:lnTo>
                    <a:pt x="3107" y="129"/>
                  </a:lnTo>
                  <a:lnTo>
                    <a:pt x="3081" y="93"/>
                  </a:lnTo>
                  <a:lnTo>
                    <a:pt x="3040" y="62"/>
                  </a:lnTo>
                  <a:lnTo>
                    <a:pt x="2994" y="35"/>
                  </a:lnTo>
                  <a:lnTo>
                    <a:pt x="2940" y="18"/>
                  </a:lnTo>
                  <a:lnTo>
                    <a:pt x="2880" y="4"/>
                  </a:lnTo>
                  <a:lnTo>
                    <a:pt x="2816" y="0"/>
                  </a:lnTo>
                  <a:lnTo>
                    <a:pt x="318" y="0"/>
                  </a:lnTo>
                  <a:lnTo>
                    <a:pt x="254" y="4"/>
                  </a:lnTo>
                  <a:lnTo>
                    <a:pt x="194" y="18"/>
                  </a:lnTo>
                  <a:lnTo>
                    <a:pt x="140" y="35"/>
                  </a:lnTo>
                  <a:lnTo>
                    <a:pt x="94" y="62"/>
                  </a:lnTo>
                  <a:lnTo>
                    <a:pt x="53" y="93"/>
                  </a:lnTo>
                  <a:lnTo>
                    <a:pt x="27" y="129"/>
                  </a:lnTo>
                  <a:lnTo>
                    <a:pt x="7" y="169"/>
                  </a:lnTo>
                  <a:lnTo>
                    <a:pt x="0" y="211"/>
                  </a:lnTo>
                  <a:lnTo>
                    <a:pt x="0" y="1884"/>
                  </a:lnTo>
                  <a:lnTo>
                    <a:pt x="7" y="1927"/>
                  </a:lnTo>
                  <a:lnTo>
                    <a:pt x="27" y="1967"/>
                  </a:lnTo>
                  <a:lnTo>
                    <a:pt x="53" y="2003"/>
                  </a:lnTo>
                  <a:lnTo>
                    <a:pt x="94" y="2034"/>
                  </a:lnTo>
                  <a:lnTo>
                    <a:pt x="140" y="2060"/>
                  </a:lnTo>
                  <a:lnTo>
                    <a:pt x="194" y="2078"/>
                  </a:lnTo>
                  <a:lnTo>
                    <a:pt x="254" y="2092"/>
                  </a:lnTo>
                  <a:lnTo>
                    <a:pt x="318" y="2096"/>
                  </a:lnTo>
                  <a:lnTo>
                    <a:pt x="2816" y="2096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1615" y="1036"/>
              <a:ext cx="2512" cy="1395"/>
            </a:xfrm>
            <a:custGeom>
              <a:avLst/>
              <a:gdLst/>
              <a:ahLst/>
              <a:cxnLst>
                <a:cxn ang="0">
                  <a:pos x="2044" y="0"/>
                </a:cxn>
                <a:cxn ang="0">
                  <a:pos x="425" y="0"/>
                </a:cxn>
                <a:cxn ang="0">
                  <a:pos x="0" y="580"/>
                </a:cxn>
                <a:cxn ang="0">
                  <a:pos x="288" y="580"/>
                </a:cxn>
                <a:cxn ang="0">
                  <a:pos x="288" y="1388"/>
                </a:cxn>
                <a:cxn ang="0">
                  <a:pos x="2191" y="1395"/>
                </a:cxn>
                <a:cxn ang="0">
                  <a:pos x="2191" y="580"/>
                </a:cxn>
                <a:cxn ang="0">
                  <a:pos x="2512" y="580"/>
                </a:cxn>
                <a:cxn ang="0">
                  <a:pos x="2044" y="0"/>
                </a:cxn>
              </a:cxnLst>
              <a:rect l="0" t="0" r="r" b="b"/>
              <a:pathLst>
                <a:path w="2512" h="1395">
                  <a:moveTo>
                    <a:pt x="2044" y="0"/>
                  </a:moveTo>
                  <a:lnTo>
                    <a:pt x="425" y="0"/>
                  </a:lnTo>
                  <a:lnTo>
                    <a:pt x="0" y="580"/>
                  </a:lnTo>
                  <a:lnTo>
                    <a:pt x="288" y="580"/>
                  </a:lnTo>
                  <a:lnTo>
                    <a:pt x="288" y="1388"/>
                  </a:lnTo>
                  <a:lnTo>
                    <a:pt x="2191" y="1395"/>
                  </a:lnTo>
                  <a:lnTo>
                    <a:pt x="2191" y="580"/>
                  </a:lnTo>
                  <a:lnTo>
                    <a:pt x="2512" y="580"/>
                  </a:lnTo>
                  <a:lnTo>
                    <a:pt x="2044" y="0"/>
                  </a:lnTo>
                  <a:close/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331" y="2415"/>
              <a:ext cx="3094" cy="3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1321" y="2516"/>
              <a:ext cx="3181" cy="2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2301" y="1947"/>
              <a:ext cx="117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301" y="2097"/>
              <a:ext cx="117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137" y="1947"/>
              <a:ext cx="117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2137" y="2097"/>
              <a:ext cx="117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3445" y="1947"/>
              <a:ext cx="117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3445" y="2097"/>
              <a:ext cx="117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3277" y="1947"/>
              <a:ext cx="121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3277" y="2097"/>
              <a:ext cx="121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2170" y="938"/>
              <a:ext cx="228" cy="43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2123" y="907"/>
              <a:ext cx="311" cy="6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2642" y="1983"/>
              <a:ext cx="408" cy="42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2722" y="2037"/>
              <a:ext cx="234" cy="14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2893" y="2250"/>
              <a:ext cx="90" cy="61"/>
            </a:xfrm>
            <a:custGeom>
              <a:avLst/>
              <a:gdLst/>
              <a:ahLst/>
              <a:cxnLst>
                <a:cxn ang="0">
                  <a:pos x="46" y="61"/>
                </a:cxn>
                <a:cxn ang="0">
                  <a:pos x="63" y="58"/>
                </a:cxn>
                <a:cxn ang="0">
                  <a:pos x="77" y="52"/>
                </a:cxn>
                <a:cxn ang="0">
                  <a:pos x="87" y="43"/>
                </a:cxn>
                <a:cxn ang="0">
                  <a:pos x="90" y="32"/>
                </a:cxn>
                <a:cxn ang="0">
                  <a:pos x="87" y="18"/>
                </a:cxn>
                <a:cxn ang="0">
                  <a:pos x="77" y="9"/>
                </a:cxn>
                <a:cxn ang="0">
                  <a:pos x="63" y="3"/>
                </a:cxn>
                <a:cxn ang="0">
                  <a:pos x="46" y="0"/>
                </a:cxn>
                <a:cxn ang="0">
                  <a:pos x="26" y="3"/>
                </a:cxn>
                <a:cxn ang="0">
                  <a:pos x="13" y="9"/>
                </a:cxn>
                <a:cxn ang="0">
                  <a:pos x="3" y="18"/>
                </a:cxn>
                <a:cxn ang="0">
                  <a:pos x="0" y="32"/>
                </a:cxn>
                <a:cxn ang="0">
                  <a:pos x="3" y="43"/>
                </a:cxn>
                <a:cxn ang="0">
                  <a:pos x="13" y="52"/>
                </a:cxn>
                <a:cxn ang="0">
                  <a:pos x="26" y="58"/>
                </a:cxn>
                <a:cxn ang="0">
                  <a:pos x="46" y="61"/>
                </a:cxn>
              </a:cxnLst>
              <a:rect l="0" t="0" r="r" b="b"/>
              <a:pathLst>
                <a:path w="90" h="61">
                  <a:moveTo>
                    <a:pt x="46" y="61"/>
                  </a:moveTo>
                  <a:lnTo>
                    <a:pt x="63" y="58"/>
                  </a:lnTo>
                  <a:lnTo>
                    <a:pt x="77" y="52"/>
                  </a:lnTo>
                  <a:lnTo>
                    <a:pt x="87" y="43"/>
                  </a:lnTo>
                  <a:lnTo>
                    <a:pt x="90" y="32"/>
                  </a:lnTo>
                  <a:lnTo>
                    <a:pt x="87" y="18"/>
                  </a:lnTo>
                  <a:lnTo>
                    <a:pt x="77" y="9"/>
                  </a:lnTo>
                  <a:lnTo>
                    <a:pt x="63" y="3"/>
                  </a:lnTo>
                  <a:lnTo>
                    <a:pt x="46" y="0"/>
                  </a:lnTo>
                  <a:lnTo>
                    <a:pt x="26" y="3"/>
                  </a:lnTo>
                  <a:lnTo>
                    <a:pt x="13" y="9"/>
                  </a:lnTo>
                  <a:lnTo>
                    <a:pt x="3" y="18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2"/>
                  </a:lnTo>
                  <a:lnTo>
                    <a:pt x="26" y="58"/>
                  </a:lnTo>
                  <a:lnTo>
                    <a:pt x="46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1444" y="2005"/>
              <a:ext cx="395" cy="441"/>
            </a:xfrm>
            <a:custGeom>
              <a:avLst/>
              <a:gdLst/>
              <a:ahLst/>
              <a:cxnLst>
                <a:cxn ang="0">
                  <a:pos x="395" y="132"/>
                </a:cxn>
                <a:cxn ang="0">
                  <a:pos x="392" y="105"/>
                </a:cxn>
                <a:cxn ang="0">
                  <a:pos x="378" y="81"/>
                </a:cxn>
                <a:cxn ang="0">
                  <a:pos x="362" y="58"/>
                </a:cxn>
                <a:cxn ang="0">
                  <a:pos x="338" y="38"/>
                </a:cxn>
                <a:cxn ang="0">
                  <a:pos x="308" y="23"/>
                </a:cxn>
                <a:cxn ang="0">
                  <a:pos x="275" y="12"/>
                </a:cxn>
                <a:cxn ang="0">
                  <a:pos x="238" y="3"/>
                </a:cxn>
                <a:cxn ang="0">
                  <a:pos x="198" y="0"/>
                </a:cxn>
                <a:cxn ang="0">
                  <a:pos x="157" y="3"/>
                </a:cxn>
                <a:cxn ang="0">
                  <a:pos x="121" y="12"/>
                </a:cxn>
                <a:cxn ang="0">
                  <a:pos x="87" y="23"/>
                </a:cxn>
                <a:cxn ang="0">
                  <a:pos x="60" y="38"/>
                </a:cxn>
                <a:cxn ang="0">
                  <a:pos x="34" y="58"/>
                </a:cxn>
                <a:cxn ang="0">
                  <a:pos x="17" y="81"/>
                </a:cxn>
                <a:cxn ang="0">
                  <a:pos x="4" y="105"/>
                </a:cxn>
                <a:cxn ang="0">
                  <a:pos x="0" y="132"/>
                </a:cxn>
                <a:cxn ang="0">
                  <a:pos x="4" y="154"/>
                </a:cxn>
                <a:cxn ang="0">
                  <a:pos x="14" y="176"/>
                </a:cxn>
                <a:cxn ang="0">
                  <a:pos x="27" y="196"/>
                </a:cxn>
                <a:cxn ang="0">
                  <a:pos x="44" y="214"/>
                </a:cxn>
                <a:cxn ang="0">
                  <a:pos x="67" y="230"/>
                </a:cxn>
                <a:cxn ang="0">
                  <a:pos x="91" y="241"/>
                </a:cxn>
                <a:cxn ang="0">
                  <a:pos x="121" y="252"/>
                </a:cxn>
                <a:cxn ang="0">
                  <a:pos x="151" y="259"/>
                </a:cxn>
                <a:cxn ang="0">
                  <a:pos x="151" y="441"/>
                </a:cxn>
                <a:cxn ang="0">
                  <a:pos x="244" y="441"/>
                </a:cxn>
                <a:cxn ang="0">
                  <a:pos x="244" y="259"/>
                </a:cxn>
                <a:cxn ang="0">
                  <a:pos x="275" y="252"/>
                </a:cxn>
                <a:cxn ang="0">
                  <a:pos x="305" y="241"/>
                </a:cxn>
                <a:cxn ang="0">
                  <a:pos x="331" y="230"/>
                </a:cxn>
                <a:cxn ang="0">
                  <a:pos x="351" y="214"/>
                </a:cxn>
                <a:cxn ang="0">
                  <a:pos x="372" y="196"/>
                </a:cxn>
                <a:cxn ang="0">
                  <a:pos x="385" y="176"/>
                </a:cxn>
                <a:cxn ang="0">
                  <a:pos x="392" y="154"/>
                </a:cxn>
                <a:cxn ang="0">
                  <a:pos x="395" y="132"/>
                </a:cxn>
              </a:cxnLst>
              <a:rect l="0" t="0" r="r" b="b"/>
              <a:pathLst>
                <a:path w="395" h="441">
                  <a:moveTo>
                    <a:pt x="395" y="132"/>
                  </a:moveTo>
                  <a:lnTo>
                    <a:pt x="392" y="105"/>
                  </a:lnTo>
                  <a:lnTo>
                    <a:pt x="378" y="81"/>
                  </a:lnTo>
                  <a:lnTo>
                    <a:pt x="362" y="58"/>
                  </a:lnTo>
                  <a:lnTo>
                    <a:pt x="338" y="38"/>
                  </a:lnTo>
                  <a:lnTo>
                    <a:pt x="308" y="23"/>
                  </a:lnTo>
                  <a:lnTo>
                    <a:pt x="275" y="12"/>
                  </a:lnTo>
                  <a:lnTo>
                    <a:pt x="238" y="3"/>
                  </a:lnTo>
                  <a:lnTo>
                    <a:pt x="198" y="0"/>
                  </a:lnTo>
                  <a:lnTo>
                    <a:pt x="157" y="3"/>
                  </a:lnTo>
                  <a:lnTo>
                    <a:pt x="121" y="12"/>
                  </a:lnTo>
                  <a:lnTo>
                    <a:pt x="87" y="23"/>
                  </a:lnTo>
                  <a:lnTo>
                    <a:pt x="60" y="38"/>
                  </a:lnTo>
                  <a:lnTo>
                    <a:pt x="34" y="58"/>
                  </a:lnTo>
                  <a:lnTo>
                    <a:pt x="17" y="81"/>
                  </a:lnTo>
                  <a:lnTo>
                    <a:pt x="4" y="105"/>
                  </a:lnTo>
                  <a:lnTo>
                    <a:pt x="0" y="132"/>
                  </a:lnTo>
                  <a:lnTo>
                    <a:pt x="4" y="154"/>
                  </a:lnTo>
                  <a:lnTo>
                    <a:pt x="14" y="176"/>
                  </a:lnTo>
                  <a:lnTo>
                    <a:pt x="27" y="196"/>
                  </a:lnTo>
                  <a:lnTo>
                    <a:pt x="44" y="214"/>
                  </a:lnTo>
                  <a:lnTo>
                    <a:pt x="67" y="230"/>
                  </a:lnTo>
                  <a:lnTo>
                    <a:pt x="91" y="241"/>
                  </a:lnTo>
                  <a:lnTo>
                    <a:pt x="121" y="252"/>
                  </a:lnTo>
                  <a:lnTo>
                    <a:pt x="151" y="259"/>
                  </a:lnTo>
                  <a:lnTo>
                    <a:pt x="151" y="441"/>
                  </a:lnTo>
                  <a:lnTo>
                    <a:pt x="244" y="441"/>
                  </a:lnTo>
                  <a:lnTo>
                    <a:pt x="244" y="259"/>
                  </a:lnTo>
                  <a:lnTo>
                    <a:pt x="275" y="252"/>
                  </a:lnTo>
                  <a:lnTo>
                    <a:pt x="305" y="241"/>
                  </a:lnTo>
                  <a:lnTo>
                    <a:pt x="331" y="230"/>
                  </a:lnTo>
                  <a:lnTo>
                    <a:pt x="351" y="214"/>
                  </a:lnTo>
                  <a:lnTo>
                    <a:pt x="372" y="196"/>
                  </a:lnTo>
                  <a:lnTo>
                    <a:pt x="385" y="176"/>
                  </a:lnTo>
                  <a:lnTo>
                    <a:pt x="392" y="154"/>
                  </a:lnTo>
                  <a:lnTo>
                    <a:pt x="395" y="132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3886" y="2005"/>
              <a:ext cx="395" cy="441"/>
            </a:xfrm>
            <a:custGeom>
              <a:avLst/>
              <a:gdLst/>
              <a:ahLst/>
              <a:cxnLst>
                <a:cxn ang="0">
                  <a:pos x="395" y="132"/>
                </a:cxn>
                <a:cxn ang="0">
                  <a:pos x="391" y="105"/>
                </a:cxn>
                <a:cxn ang="0">
                  <a:pos x="378" y="81"/>
                </a:cxn>
                <a:cxn ang="0">
                  <a:pos x="361" y="58"/>
                </a:cxn>
                <a:cxn ang="0">
                  <a:pos x="338" y="38"/>
                </a:cxn>
                <a:cxn ang="0">
                  <a:pos x="308" y="23"/>
                </a:cxn>
                <a:cxn ang="0">
                  <a:pos x="274" y="12"/>
                </a:cxn>
                <a:cxn ang="0">
                  <a:pos x="238" y="3"/>
                </a:cxn>
                <a:cxn ang="0">
                  <a:pos x="197" y="0"/>
                </a:cxn>
                <a:cxn ang="0">
                  <a:pos x="157" y="3"/>
                </a:cxn>
                <a:cxn ang="0">
                  <a:pos x="120" y="12"/>
                </a:cxn>
                <a:cxn ang="0">
                  <a:pos x="87" y="23"/>
                </a:cxn>
                <a:cxn ang="0">
                  <a:pos x="57" y="38"/>
                </a:cxn>
                <a:cxn ang="0">
                  <a:pos x="34" y="58"/>
                </a:cxn>
                <a:cxn ang="0">
                  <a:pos x="17" y="81"/>
                </a:cxn>
                <a:cxn ang="0">
                  <a:pos x="3" y="105"/>
                </a:cxn>
                <a:cxn ang="0">
                  <a:pos x="0" y="132"/>
                </a:cxn>
                <a:cxn ang="0">
                  <a:pos x="3" y="154"/>
                </a:cxn>
                <a:cxn ang="0">
                  <a:pos x="10" y="176"/>
                </a:cxn>
                <a:cxn ang="0">
                  <a:pos x="23" y="196"/>
                </a:cxn>
                <a:cxn ang="0">
                  <a:pos x="44" y="214"/>
                </a:cxn>
                <a:cxn ang="0">
                  <a:pos x="64" y="230"/>
                </a:cxn>
                <a:cxn ang="0">
                  <a:pos x="90" y="241"/>
                </a:cxn>
                <a:cxn ang="0">
                  <a:pos x="120" y="252"/>
                </a:cxn>
                <a:cxn ang="0">
                  <a:pos x="151" y="259"/>
                </a:cxn>
                <a:cxn ang="0">
                  <a:pos x="151" y="441"/>
                </a:cxn>
                <a:cxn ang="0">
                  <a:pos x="241" y="441"/>
                </a:cxn>
                <a:cxn ang="0">
                  <a:pos x="241" y="259"/>
                </a:cxn>
                <a:cxn ang="0">
                  <a:pos x="271" y="252"/>
                </a:cxn>
                <a:cxn ang="0">
                  <a:pos x="301" y="241"/>
                </a:cxn>
                <a:cxn ang="0">
                  <a:pos x="328" y="230"/>
                </a:cxn>
                <a:cxn ang="0">
                  <a:pos x="351" y="214"/>
                </a:cxn>
                <a:cxn ang="0">
                  <a:pos x="368" y="196"/>
                </a:cxn>
                <a:cxn ang="0">
                  <a:pos x="381" y="176"/>
                </a:cxn>
                <a:cxn ang="0">
                  <a:pos x="391" y="154"/>
                </a:cxn>
                <a:cxn ang="0">
                  <a:pos x="395" y="132"/>
                </a:cxn>
              </a:cxnLst>
              <a:rect l="0" t="0" r="r" b="b"/>
              <a:pathLst>
                <a:path w="395" h="441">
                  <a:moveTo>
                    <a:pt x="395" y="132"/>
                  </a:moveTo>
                  <a:lnTo>
                    <a:pt x="391" y="105"/>
                  </a:lnTo>
                  <a:lnTo>
                    <a:pt x="378" y="81"/>
                  </a:lnTo>
                  <a:lnTo>
                    <a:pt x="361" y="58"/>
                  </a:lnTo>
                  <a:lnTo>
                    <a:pt x="338" y="38"/>
                  </a:lnTo>
                  <a:lnTo>
                    <a:pt x="308" y="23"/>
                  </a:lnTo>
                  <a:lnTo>
                    <a:pt x="274" y="12"/>
                  </a:lnTo>
                  <a:lnTo>
                    <a:pt x="238" y="3"/>
                  </a:lnTo>
                  <a:lnTo>
                    <a:pt x="197" y="0"/>
                  </a:lnTo>
                  <a:lnTo>
                    <a:pt x="157" y="3"/>
                  </a:lnTo>
                  <a:lnTo>
                    <a:pt x="120" y="12"/>
                  </a:lnTo>
                  <a:lnTo>
                    <a:pt x="87" y="23"/>
                  </a:lnTo>
                  <a:lnTo>
                    <a:pt x="57" y="38"/>
                  </a:lnTo>
                  <a:lnTo>
                    <a:pt x="34" y="58"/>
                  </a:lnTo>
                  <a:lnTo>
                    <a:pt x="17" y="81"/>
                  </a:lnTo>
                  <a:lnTo>
                    <a:pt x="3" y="105"/>
                  </a:lnTo>
                  <a:lnTo>
                    <a:pt x="0" y="132"/>
                  </a:lnTo>
                  <a:lnTo>
                    <a:pt x="3" y="154"/>
                  </a:lnTo>
                  <a:lnTo>
                    <a:pt x="10" y="176"/>
                  </a:lnTo>
                  <a:lnTo>
                    <a:pt x="23" y="196"/>
                  </a:lnTo>
                  <a:lnTo>
                    <a:pt x="44" y="214"/>
                  </a:lnTo>
                  <a:lnTo>
                    <a:pt x="64" y="230"/>
                  </a:lnTo>
                  <a:lnTo>
                    <a:pt x="90" y="241"/>
                  </a:lnTo>
                  <a:lnTo>
                    <a:pt x="120" y="252"/>
                  </a:lnTo>
                  <a:lnTo>
                    <a:pt x="151" y="259"/>
                  </a:lnTo>
                  <a:lnTo>
                    <a:pt x="151" y="441"/>
                  </a:lnTo>
                  <a:lnTo>
                    <a:pt x="241" y="441"/>
                  </a:lnTo>
                  <a:lnTo>
                    <a:pt x="241" y="259"/>
                  </a:lnTo>
                  <a:lnTo>
                    <a:pt x="271" y="252"/>
                  </a:lnTo>
                  <a:lnTo>
                    <a:pt x="301" y="241"/>
                  </a:lnTo>
                  <a:lnTo>
                    <a:pt x="328" y="230"/>
                  </a:lnTo>
                  <a:lnTo>
                    <a:pt x="351" y="214"/>
                  </a:lnTo>
                  <a:lnTo>
                    <a:pt x="368" y="196"/>
                  </a:lnTo>
                  <a:lnTo>
                    <a:pt x="381" y="176"/>
                  </a:lnTo>
                  <a:lnTo>
                    <a:pt x="391" y="154"/>
                  </a:lnTo>
                  <a:lnTo>
                    <a:pt x="395" y="132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1314" y="2475"/>
              <a:ext cx="3064" cy="424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1494" y="2556"/>
              <a:ext cx="71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4" y="31"/>
                </a:cxn>
                <a:cxn ang="0">
                  <a:pos x="10" y="40"/>
                </a:cxn>
                <a:cxn ang="0">
                  <a:pos x="24" y="44"/>
                </a:cxn>
                <a:cxn ang="0">
                  <a:pos x="37" y="46"/>
                </a:cxn>
                <a:cxn ang="0">
                  <a:pos x="51" y="44"/>
                </a:cxn>
                <a:cxn ang="0">
                  <a:pos x="61" y="40"/>
                </a:cxn>
                <a:cxn ang="0">
                  <a:pos x="67" y="31"/>
                </a:cxn>
                <a:cxn ang="0">
                  <a:pos x="71" y="22"/>
                </a:cxn>
                <a:cxn ang="0">
                  <a:pos x="67" y="13"/>
                </a:cxn>
                <a:cxn ang="0">
                  <a:pos x="61" y="6"/>
                </a:cxn>
                <a:cxn ang="0">
                  <a:pos x="51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6"/>
                </a:cxn>
                <a:cxn ang="0">
                  <a:pos x="4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1" h="46">
                  <a:moveTo>
                    <a:pt x="0" y="22"/>
                  </a:moveTo>
                  <a:lnTo>
                    <a:pt x="4" y="31"/>
                  </a:lnTo>
                  <a:lnTo>
                    <a:pt x="10" y="40"/>
                  </a:lnTo>
                  <a:lnTo>
                    <a:pt x="24" y="44"/>
                  </a:lnTo>
                  <a:lnTo>
                    <a:pt x="37" y="46"/>
                  </a:lnTo>
                  <a:lnTo>
                    <a:pt x="51" y="44"/>
                  </a:lnTo>
                  <a:lnTo>
                    <a:pt x="61" y="40"/>
                  </a:lnTo>
                  <a:lnTo>
                    <a:pt x="67" y="31"/>
                  </a:lnTo>
                  <a:lnTo>
                    <a:pt x="71" y="22"/>
                  </a:lnTo>
                  <a:lnTo>
                    <a:pt x="67" y="13"/>
                  </a:lnTo>
                  <a:lnTo>
                    <a:pt x="61" y="6"/>
                  </a:lnTo>
                  <a:lnTo>
                    <a:pt x="51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6"/>
                  </a:lnTo>
                  <a:lnTo>
                    <a:pt x="4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1668" y="2625"/>
              <a:ext cx="71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33"/>
                </a:cxn>
                <a:cxn ang="0">
                  <a:pos x="10" y="40"/>
                </a:cxn>
                <a:cxn ang="0">
                  <a:pos x="24" y="44"/>
                </a:cxn>
                <a:cxn ang="0">
                  <a:pos x="37" y="46"/>
                </a:cxn>
                <a:cxn ang="0">
                  <a:pos x="51" y="44"/>
                </a:cxn>
                <a:cxn ang="0">
                  <a:pos x="61" y="40"/>
                </a:cxn>
                <a:cxn ang="0">
                  <a:pos x="67" y="33"/>
                </a:cxn>
                <a:cxn ang="0">
                  <a:pos x="71" y="24"/>
                </a:cxn>
                <a:cxn ang="0">
                  <a:pos x="67" y="15"/>
                </a:cxn>
                <a:cxn ang="0">
                  <a:pos x="61" y="6"/>
                </a:cxn>
                <a:cxn ang="0">
                  <a:pos x="51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6"/>
                </a:cxn>
                <a:cxn ang="0">
                  <a:pos x="4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1" h="46">
                  <a:moveTo>
                    <a:pt x="0" y="24"/>
                  </a:moveTo>
                  <a:lnTo>
                    <a:pt x="4" y="33"/>
                  </a:lnTo>
                  <a:lnTo>
                    <a:pt x="10" y="40"/>
                  </a:lnTo>
                  <a:lnTo>
                    <a:pt x="24" y="44"/>
                  </a:lnTo>
                  <a:lnTo>
                    <a:pt x="37" y="46"/>
                  </a:lnTo>
                  <a:lnTo>
                    <a:pt x="51" y="44"/>
                  </a:lnTo>
                  <a:lnTo>
                    <a:pt x="61" y="40"/>
                  </a:lnTo>
                  <a:lnTo>
                    <a:pt x="67" y="33"/>
                  </a:lnTo>
                  <a:lnTo>
                    <a:pt x="71" y="24"/>
                  </a:lnTo>
                  <a:lnTo>
                    <a:pt x="67" y="15"/>
                  </a:lnTo>
                  <a:lnTo>
                    <a:pt x="61" y="6"/>
                  </a:lnTo>
                  <a:lnTo>
                    <a:pt x="51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6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1879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4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4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2053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4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4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2257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4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4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2434" y="2625"/>
              <a:ext cx="67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33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4" y="46"/>
                </a:cxn>
                <a:cxn ang="0">
                  <a:pos x="47" y="44"/>
                </a:cxn>
                <a:cxn ang="0">
                  <a:pos x="57" y="40"/>
                </a:cxn>
                <a:cxn ang="0">
                  <a:pos x="64" y="33"/>
                </a:cxn>
                <a:cxn ang="0">
                  <a:pos x="67" y="24"/>
                </a:cxn>
                <a:cxn ang="0">
                  <a:pos x="64" y="15"/>
                </a:cxn>
                <a:cxn ang="0">
                  <a:pos x="57" y="6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4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67" h="46">
                  <a:moveTo>
                    <a:pt x="0" y="24"/>
                  </a:moveTo>
                  <a:lnTo>
                    <a:pt x="4" y="33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4" y="46"/>
                  </a:lnTo>
                  <a:lnTo>
                    <a:pt x="47" y="44"/>
                  </a:lnTo>
                  <a:lnTo>
                    <a:pt x="57" y="40"/>
                  </a:lnTo>
                  <a:lnTo>
                    <a:pt x="64" y="33"/>
                  </a:lnTo>
                  <a:lnTo>
                    <a:pt x="67" y="24"/>
                  </a:lnTo>
                  <a:lnTo>
                    <a:pt x="64" y="15"/>
                  </a:lnTo>
                  <a:lnTo>
                    <a:pt x="57" y="6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2642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2816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6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6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6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6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3013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3187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3398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3572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6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46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6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3779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3953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4164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auto">
            <a:xfrm>
              <a:off x="1494" y="2725"/>
              <a:ext cx="71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33"/>
                </a:cxn>
                <a:cxn ang="0">
                  <a:pos x="10" y="40"/>
                </a:cxn>
                <a:cxn ang="0">
                  <a:pos x="24" y="45"/>
                </a:cxn>
                <a:cxn ang="0">
                  <a:pos x="37" y="47"/>
                </a:cxn>
                <a:cxn ang="0">
                  <a:pos x="51" y="45"/>
                </a:cxn>
                <a:cxn ang="0">
                  <a:pos x="61" y="40"/>
                </a:cxn>
                <a:cxn ang="0">
                  <a:pos x="67" y="33"/>
                </a:cxn>
                <a:cxn ang="0">
                  <a:pos x="71" y="24"/>
                </a:cxn>
                <a:cxn ang="0">
                  <a:pos x="67" y="16"/>
                </a:cxn>
                <a:cxn ang="0">
                  <a:pos x="61" y="7"/>
                </a:cxn>
                <a:cxn ang="0">
                  <a:pos x="51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7"/>
                </a:cxn>
                <a:cxn ang="0">
                  <a:pos x="4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1" h="47">
                  <a:moveTo>
                    <a:pt x="0" y="24"/>
                  </a:moveTo>
                  <a:lnTo>
                    <a:pt x="4" y="33"/>
                  </a:lnTo>
                  <a:lnTo>
                    <a:pt x="10" y="40"/>
                  </a:lnTo>
                  <a:lnTo>
                    <a:pt x="24" y="45"/>
                  </a:lnTo>
                  <a:lnTo>
                    <a:pt x="37" y="47"/>
                  </a:lnTo>
                  <a:lnTo>
                    <a:pt x="51" y="45"/>
                  </a:lnTo>
                  <a:lnTo>
                    <a:pt x="61" y="40"/>
                  </a:lnTo>
                  <a:lnTo>
                    <a:pt x="67" y="33"/>
                  </a:lnTo>
                  <a:lnTo>
                    <a:pt x="71" y="24"/>
                  </a:lnTo>
                  <a:lnTo>
                    <a:pt x="67" y="16"/>
                  </a:lnTo>
                  <a:lnTo>
                    <a:pt x="61" y="7"/>
                  </a:lnTo>
                  <a:lnTo>
                    <a:pt x="51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7"/>
                  </a:lnTo>
                  <a:lnTo>
                    <a:pt x="4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1879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4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4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auto">
            <a:xfrm>
              <a:off x="2257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4" y="45"/>
                </a:cxn>
                <a:cxn ang="0">
                  <a:pos x="37" y="47"/>
                </a:cxn>
                <a:cxn ang="0">
                  <a:pos x="50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4" y="45"/>
                  </a:lnTo>
                  <a:lnTo>
                    <a:pt x="37" y="47"/>
                  </a:lnTo>
                  <a:lnTo>
                    <a:pt x="50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2642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3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3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3013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5"/>
                </a:cxn>
                <a:cxn ang="0">
                  <a:pos x="37" y="47"/>
                </a:cxn>
                <a:cxn ang="0">
                  <a:pos x="50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5"/>
                  </a:lnTo>
                  <a:lnTo>
                    <a:pt x="37" y="47"/>
                  </a:lnTo>
                  <a:lnTo>
                    <a:pt x="50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3398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3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3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3779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5"/>
                </a:cxn>
                <a:cxn ang="0">
                  <a:pos x="37" y="47"/>
                </a:cxn>
                <a:cxn ang="0">
                  <a:pos x="50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5"/>
                  </a:lnTo>
                  <a:lnTo>
                    <a:pt x="37" y="47"/>
                  </a:lnTo>
                  <a:lnTo>
                    <a:pt x="50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auto">
            <a:xfrm>
              <a:off x="4164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3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3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3113" y="1221"/>
              <a:ext cx="378" cy="426"/>
            </a:xfrm>
            <a:custGeom>
              <a:avLst/>
              <a:gdLst/>
              <a:ahLst/>
              <a:cxnLst>
                <a:cxn ang="0">
                  <a:pos x="378" y="426"/>
                </a:cxn>
                <a:cxn ang="0">
                  <a:pos x="378" y="112"/>
                </a:cxn>
                <a:cxn ang="0">
                  <a:pos x="198" y="0"/>
                </a:cxn>
                <a:cxn ang="0">
                  <a:pos x="0" y="112"/>
                </a:cxn>
                <a:cxn ang="0">
                  <a:pos x="0" y="426"/>
                </a:cxn>
                <a:cxn ang="0">
                  <a:pos x="378" y="426"/>
                </a:cxn>
              </a:cxnLst>
              <a:rect l="0" t="0" r="r" b="b"/>
              <a:pathLst>
                <a:path w="378" h="426">
                  <a:moveTo>
                    <a:pt x="378" y="426"/>
                  </a:moveTo>
                  <a:lnTo>
                    <a:pt x="378" y="112"/>
                  </a:lnTo>
                  <a:lnTo>
                    <a:pt x="198" y="0"/>
                  </a:lnTo>
                  <a:lnTo>
                    <a:pt x="0" y="112"/>
                  </a:lnTo>
                  <a:lnTo>
                    <a:pt x="0" y="426"/>
                  </a:lnTo>
                  <a:lnTo>
                    <a:pt x="378" y="426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3327" y="1362"/>
              <a:ext cx="101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3327" y="1493"/>
              <a:ext cx="101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3180" y="1362"/>
              <a:ext cx="107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7" name="Rectangle 53"/>
            <p:cNvSpPr>
              <a:spLocks noChangeArrowheads="1"/>
            </p:cNvSpPr>
            <p:nvPr/>
          </p:nvSpPr>
          <p:spPr bwMode="auto">
            <a:xfrm>
              <a:off x="3180" y="1493"/>
              <a:ext cx="107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2237" y="1228"/>
              <a:ext cx="375" cy="419"/>
            </a:xfrm>
            <a:custGeom>
              <a:avLst/>
              <a:gdLst/>
              <a:ahLst/>
              <a:cxnLst>
                <a:cxn ang="0">
                  <a:pos x="375" y="419"/>
                </a:cxn>
                <a:cxn ang="0">
                  <a:pos x="375" y="105"/>
                </a:cxn>
                <a:cxn ang="0">
                  <a:pos x="197" y="0"/>
                </a:cxn>
                <a:cxn ang="0">
                  <a:pos x="0" y="105"/>
                </a:cxn>
                <a:cxn ang="0">
                  <a:pos x="0" y="419"/>
                </a:cxn>
                <a:cxn ang="0">
                  <a:pos x="375" y="419"/>
                </a:cxn>
              </a:cxnLst>
              <a:rect l="0" t="0" r="r" b="b"/>
              <a:pathLst>
                <a:path w="375" h="419">
                  <a:moveTo>
                    <a:pt x="375" y="419"/>
                  </a:moveTo>
                  <a:lnTo>
                    <a:pt x="375" y="105"/>
                  </a:lnTo>
                  <a:lnTo>
                    <a:pt x="197" y="0"/>
                  </a:lnTo>
                  <a:lnTo>
                    <a:pt x="0" y="105"/>
                  </a:lnTo>
                  <a:lnTo>
                    <a:pt x="0" y="419"/>
                  </a:lnTo>
                  <a:lnTo>
                    <a:pt x="375" y="419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9" name="Rectangle 55"/>
            <p:cNvSpPr>
              <a:spLocks noChangeArrowheads="1"/>
            </p:cNvSpPr>
            <p:nvPr/>
          </p:nvSpPr>
          <p:spPr bwMode="auto">
            <a:xfrm>
              <a:off x="2451" y="1362"/>
              <a:ext cx="100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0" name="Rectangle 56"/>
            <p:cNvSpPr>
              <a:spLocks noChangeArrowheads="1"/>
            </p:cNvSpPr>
            <p:nvPr/>
          </p:nvSpPr>
          <p:spPr bwMode="auto">
            <a:xfrm>
              <a:off x="2451" y="1493"/>
              <a:ext cx="100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1" name="Rectangle 57"/>
            <p:cNvSpPr>
              <a:spLocks noChangeArrowheads="1"/>
            </p:cNvSpPr>
            <p:nvPr/>
          </p:nvSpPr>
          <p:spPr bwMode="auto">
            <a:xfrm>
              <a:off x="2304" y="1362"/>
              <a:ext cx="107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2" name="Rectangle 58"/>
            <p:cNvSpPr>
              <a:spLocks noChangeArrowheads="1"/>
            </p:cNvSpPr>
            <p:nvPr/>
          </p:nvSpPr>
          <p:spPr bwMode="auto">
            <a:xfrm>
              <a:off x="2304" y="1493"/>
              <a:ext cx="107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3" name="Freeform 59"/>
            <p:cNvSpPr>
              <a:spLocks/>
            </p:cNvSpPr>
            <p:nvPr/>
          </p:nvSpPr>
          <p:spPr bwMode="auto">
            <a:xfrm>
              <a:off x="1170" y="720"/>
              <a:ext cx="3375" cy="2250"/>
            </a:xfrm>
            <a:custGeom>
              <a:avLst/>
              <a:gdLst/>
              <a:ahLst/>
              <a:cxnLst>
                <a:cxn ang="0">
                  <a:pos x="3224" y="65"/>
                </a:cxn>
                <a:cxn ang="0">
                  <a:pos x="3154" y="33"/>
                </a:cxn>
                <a:cxn ang="0">
                  <a:pos x="3081" y="11"/>
                </a:cxn>
                <a:cxn ang="0">
                  <a:pos x="3000" y="2"/>
                </a:cxn>
                <a:cxn ang="0">
                  <a:pos x="418" y="0"/>
                </a:cxn>
                <a:cxn ang="0">
                  <a:pos x="254" y="22"/>
                </a:cxn>
                <a:cxn ang="0">
                  <a:pos x="124" y="82"/>
                </a:cxn>
                <a:cxn ang="0">
                  <a:pos x="33" y="169"/>
                </a:cxn>
                <a:cxn ang="0">
                  <a:pos x="0" y="278"/>
                </a:cxn>
                <a:cxn ang="0">
                  <a:pos x="201" y="1067"/>
                </a:cxn>
                <a:cxn ang="0">
                  <a:pos x="204" y="250"/>
                </a:cxn>
                <a:cxn ang="0">
                  <a:pos x="237" y="198"/>
                </a:cxn>
                <a:cxn ang="0">
                  <a:pos x="281" y="165"/>
                </a:cxn>
                <a:cxn ang="0">
                  <a:pos x="314" y="149"/>
                </a:cxn>
                <a:cxn ang="0">
                  <a:pos x="355" y="140"/>
                </a:cxn>
                <a:cxn ang="0">
                  <a:pos x="395" y="134"/>
                </a:cxn>
                <a:cxn ang="0">
                  <a:pos x="2960" y="134"/>
                </a:cxn>
                <a:cxn ang="0">
                  <a:pos x="3004" y="136"/>
                </a:cxn>
                <a:cxn ang="0">
                  <a:pos x="3044" y="145"/>
                </a:cxn>
                <a:cxn ang="0">
                  <a:pos x="3081" y="158"/>
                </a:cxn>
                <a:cxn ang="0">
                  <a:pos x="3114" y="176"/>
                </a:cxn>
                <a:cxn ang="0">
                  <a:pos x="3161" y="223"/>
                </a:cxn>
                <a:cxn ang="0">
                  <a:pos x="3178" y="278"/>
                </a:cxn>
                <a:cxn ang="0">
                  <a:pos x="3174" y="2003"/>
                </a:cxn>
                <a:cxn ang="0">
                  <a:pos x="3141" y="2054"/>
                </a:cxn>
                <a:cxn ang="0">
                  <a:pos x="3081" y="2094"/>
                </a:cxn>
                <a:cxn ang="0">
                  <a:pos x="3004" y="2116"/>
                </a:cxn>
                <a:cxn ang="0">
                  <a:pos x="418" y="2119"/>
                </a:cxn>
                <a:cxn ang="0">
                  <a:pos x="375" y="2116"/>
                </a:cxn>
                <a:cxn ang="0">
                  <a:pos x="334" y="2107"/>
                </a:cxn>
                <a:cxn ang="0">
                  <a:pos x="298" y="2094"/>
                </a:cxn>
                <a:cxn ang="0">
                  <a:pos x="264" y="2076"/>
                </a:cxn>
                <a:cxn ang="0">
                  <a:pos x="217" y="2029"/>
                </a:cxn>
                <a:cxn ang="0">
                  <a:pos x="201" y="1974"/>
                </a:cxn>
                <a:cxn ang="0">
                  <a:pos x="0" y="1067"/>
                </a:cxn>
                <a:cxn ang="0">
                  <a:pos x="3" y="2000"/>
                </a:cxn>
                <a:cxn ang="0">
                  <a:pos x="17" y="2054"/>
                </a:cxn>
                <a:cxn ang="0">
                  <a:pos x="50" y="2103"/>
                </a:cxn>
                <a:cxn ang="0">
                  <a:pos x="97" y="2150"/>
                </a:cxn>
                <a:cxn ang="0">
                  <a:pos x="154" y="2188"/>
                </a:cxn>
                <a:cxn ang="0">
                  <a:pos x="221" y="2217"/>
                </a:cxn>
                <a:cxn ang="0">
                  <a:pos x="298" y="2239"/>
                </a:cxn>
                <a:cxn ang="0">
                  <a:pos x="378" y="2248"/>
                </a:cxn>
                <a:cxn ang="0">
                  <a:pos x="2960" y="2250"/>
                </a:cxn>
                <a:cxn ang="0">
                  <a:pos x="3041" y="2246"/>
                </a:cxn>
                <a:cxn ang="0">
                  <a:pos x="3117" y="2230"/>
                </a:cxn>
                <a:cxn ang="0">
                  <a:pos x="3191" y="2203"/>
                </a:cxn>
                <a:cxn ang="0">
                  <a:pos x="3255" y="2170"/>
                </a:cxn>
                <a:cxn ang="0">
                  <a:pos x="3305" y="2127"/>
                </a:cxn>
                <a:cxn ang="0">
                  <a:pos x="3345" y="2078"/>
                </a:cxn>
                <a:cxn ang="0">
                  <a:pos x="3368" y="2027"/>
                </a:cxn>
                <a:cxn ang="0">
                  <a:pos x="3375" y="1974"/>
                </a:cxn>
                <a:cxn ang="0">
                  <a:pos x="3372" y="252"/>
                </a:cxn>
                <a:cxn ang="0">
                  <a:pos x="3358" y="198"/>
                </a:cxn>
                <a:cxn ang="0">
                  <a:pos x="3325" y="147"/>
                </a:cxn>
                <a:cxn ang="0">
                  <a:pos x="3281" y="102"/>
                </a:cxn>
              </a:cxnLst>
              <a:rect l="0" t="0" r="r" b="b"/>
              <a:pathLst>
                <a:path w="3375" h="2250">
                  <a:moveTo>
                    <a:pt x="3255" y="82"/>
                  </a:moveTo>
                  <a:lnTo>
                    <a:pt x="3224" y="65"/>
                  </a:lnTo>
                  <a:lnTo>
                    <a:pt x="3191" y="47"/>
                  </a:lnTo>
                  <a:lnTo>
                    <a:pt x="3154" y="33"/>
                  </a:lnTo>
                  <a:lnTo>
                    <a:pt x="3117" y="20"/>
                  </a:lnTo>
                  <a:lnTo>
                    <a:pt x="3081" y="11"/>
                  </a:lnTo>
                  <a:lnTo>
                    <a:pt x="3041" y="4"/>
                  </a:lnTo>
                  <a:lnTo>
                    <a:pt x="3000" y="2"/>
                  </a:lnTo>
                  <a:lnTo>
                    <a:pt x="2960" y="0"/>
                  </a:lnTo>
                  <a:lnTo>
                    <a:pt x="418" y="0"/>
                  </a:lnTo>
                  <a:lnTo>
                    <a:pt x="334" y="7"/>
                  </a:lnTo>
                  <a:lnTo>
                    <a:pt x="254" y="22"/>
                  </a:lnTo>
                  <a:lnTo>
                    <a:pt x="184" y="47"/>
                  </a:lnTo>
                  <a:lnTo>
                    <a:pt x="124" y="82"/>
                  </a:lnTo>
                  <a:lnTo>
                    <a:pt x="70" y="123"/>
                  </a:lnTo>
                  <a:lnTo>
                    <a:pt x="33" y="169"/>
                  </a:lnTo>
                  <a:lnTo>
                    <a:pt x="10" y="223"/>
                  </a:lnTo>
                  <a:lnTo>
                    <a:pt x="0" y="278"/>
                  </a:lnTo>
                  <a:lnTo>
                    <a:pt x="0" y="1067"/>
                  </a:lnTo>
                  <a:lnTo>
                    <a:pt x="201" y="1067"/>
                  </a:lnTo>
                  <a:lnTo>
                    <a:pt x="201" y="278"/>
                  </a:lnTo>
                  <a:lnTo>
                    <a:pt x="204" y="250"/>
                  </a:lnTo>
                  <a:lnTo>
                    <a:pt x="217" y="223"/>
                  </a:lnTo>
                  <a:lnTo>
                    <a:pt x="237" y="198"/>
                  </a:lnTo>
                  <a:lnTo>
                    <a:pt x="264" y="176"/>
                  </a:lnTo>
                  <a:lnTo>
                    <a:pt x="281" y="165"/>
                  </a:lnTo>
                  <a:lnTo>
                    <a:pt x="298" y="158"/>
                  </a:lnTo>
                  <a:lnTo>
                    <a:pt x="314" y="149"/>
                  </a:lnTo>
                  <a:lnTo>
                    <a:pt x="334" y="145"/>
                  </a:lnTo>
                  <a:lnTo>
                    <a:pt x="355" y="140"/>
                  </a:lnTo>
                  <a:lnTo>
                    <a:pt x="375" y="136"/>
                  </a:lnTo>
                  <a:lnTo>
                    <a:pt x="395" y="134"/>
                  </a:lnTo>
                  <a:lnTo>
                    <a:pt x="418" y="134"/>
                  </a:lnTo>
                  <a:lnTo>
                    <a:pt x="2960" y="134"/>
                  </a:lnTo>
                  <a:lnTo>
                    <a:pt x="2980" y="134"/>
                  </a:lnTo>
                  <a:lnTo>
                    <a:pt x="3004" y="136"/>
                  </a:lnTo>
                  <a:lnTo>
                    <a:pt x="3024" y="140"/>
                  </a:lnTo>
                  <a:lnTo>
                    <a:pt x="3044" y="145"/>
                  </a:lnTo>
                  <a:lnTo>
                    <a:pt x="3064" y="149"/>
                  </a:lnTo>
                  <a:lnTo>
                    <a:pt x="3081" y="158"/>
                  </a:lnTo>
                  <a:lnTo>
                    <a:pt x="3097" y="165"/>
                  </a:lnTo>
                  <a:lnTo>
                    <a:pt x="3114" y="176"/>
                  </a:lnTo>
                  <a:lnTo>
                    <a:pt x="3141" y="198"/>
                  </a:lnTo>
                  <a:lnTo>
                    <a:pt x="3161" y="223"/>
                  </a:lnTo>
                  <a:lnTo>
                    <a:pt x="3174" y="250"/>
                  </a:lnTo>
                  <a:lnTo>
                    <a:pt x="3178" y="278"/>
                  </a:lnTo>
                  <a:lnTo>
                    <a:pt x="3178" y="1974"/>
                  </a:lnTo>
                  <a:lnTo>
                    <a:pt x="3174" y="2003"/>
                  </a:lnTo>
                  <a:lnTo>
                    <a:pt x="3161" y="2029"/>
                  </a:lnTo>
                  <a:lnTo>
                    <a:pt x="3141" y="2054"/>
                  </a:lnTo>
                  <a:lnTo>
                    <a:pt x="3114" y="2076"/>
                  </a:lnTo>
                  <a:lnTo>
                    <a:pt x="3081" y="2094"/>
                  </a:lnTo>
                  <a:lnTo>
                    <a:pt x="3044" y="2107"/>
                  </a:lnTo>
                  <a:lnTo>
                    <a:pt x="3004" y="2116"/>
                  </a:lnTo>
                  <a:lnTo>
                    <a:pt x="2960" y="2119"/>
                  </a:lnTo>
                  <a:lnTo>
                    <a:pt x="418" y="2119"/>
                  </a:lnTo>
                  <a:lnTo>
                    <a:pt x="395" y="2119"/>
                  </a:lnTo>
                  <a:lnTo>
                    <a:pt x="375" y="2116"/>
                  </a:lnTo>
                  <a:lnTo>
                    <a:pt x="355" y="2112"/>
                  </a:lnTo>
                  <a:lnTo>
                    <a:pt x="334" y="2107"/>
                  </a:lnTo>
                  <a:lnTo>
                    <a:pt x="314" y="2101"/>
                  </a:lnTo>
                  <a:lnTo>
                    <a:pt x="298" y="2094"/>
                  </a:lnTo>
                  <a:lnTo>
                    <a:pt x="281" y="2085"/>
                  </a:lnTo>
                  <a:lnTo>
                    <a:pt x="264" y="2076"/>
                  </a:lnTo>
                  <a:lnTo>
                    <a:pt x="237" y="2054"/>
                  </a:lnTo>
                  <a:lnTo>
                    <a:pt x="217" y="2029"/>
                  </a:lnTo>
                  <a:lnTo>
                    <a:pt x="204" y="2003"/>
                  </a:lnTo>
                  <a:lnTo>
                    <a:pt x="201" y="1974"/>
                  </a:lnTo>
                  <a:lnTo>
                    <a:pt x="201" y="1067"/>
                  </a:lnTo>
                  <a:lnTo>
                    <a:pt x="0" y="1067"/>
                  </a:lnTo>
                  <a:lnTo>
                    <a:pt x="0" y="1974"/>
                  </a:lnTo>
                  <a:lnTo>
                    <a:pt x="3" y="2000"/>
                  </a:lnTo>
                  <a:lnTo>
                    <a:pt x="7" y="2027"/>
                  </a:lnTo>
                  <a:lnTo>
                    <a:pt x="17" y="2054"/>
                  </a:lnTo>
                  <a:lnTo>
                    <a:pt x="33" y="2078"/>
                  </a:lnTo>
                  <a:lnTo>
                    <a:pt x="50" y="2103"/>
                  </a:lnTo>
                  <a:lnTo>
                    <a:pt x="70" y="2127"/>
                  </a:lnTo>
                  <a:lnTo>
                    <a:pt x="97" y="2150"/>
                  </a:lnTo>
                  <a:lnTo>
                    <a:pt x="124" y="2170"/>
                  </a:lnTo>
                  <a:lnTo>
                    <a:pt x="154" y="2188"/>
                  </a:lnTo>
                  <a:lnTo>
                    <a:pt x="187" y="2203"/>
                  </a:lnTo>
                  <a:lnTo>
                    <a:pt x="221" y="2217"/>
                  </a:lnTo>
                  <a:lnTo>
                    <a:pt x="258" y="2230"/>
                  </a:lnTo>
                  <a:lnTo>
                    <a:pt x="298" y="2239"/>
                  </a:lnTo>
                  <a:lnTo>
                    <a:pt x="338" y="2246"/>
                  </a:lnTo>
                  <a:lnTo>
                    <a:pt x="378" y="2248"/>
                  </a:lnTo>
                  <a:lnTo>
                    <a:pt x="418" y="2250"/>
                  </a:lnTo>
                  <a:lnTo>
                    <a:pt x="2960" y="2250"/>
                  </a:lnTo>
                  <a:lnTo>
                    <a:pt x="3000" y="2248"/>
                  </a:lnTo>
                  <a:lnTo>
                    <a:pt x="3041" y="2246"/>
                  </a:lnTo>
                  <a:lnTo>
                    <a:pt x="3081" y="2239"/>
                  </a:lnTo>
                  <a:lnTo>
                    <a:pt x="3117" y="2230"/>
                  </a:lnTo>
                  <a:lnTo>
                    <a:pt x="3154" y="2217"/>
                  </a:lnTo>
                  <a:lnTo>
                    <a:pt x="3191" y="2203"/>
                  </a:lnTo>
                  <a:lnTo>
                    <a:pt x="3224" y="2188"/>
                  </a:lnTo>
                  <a:lnTo>
                    <a:pt x="3255" y="2170"/>
                  </a:lnTo>
                  <a:lnTo>
                    <a:pt x="3281" y="2150"/>
                  </a:lnTo>
                  <a:lnTo>
                    <a:pt x="3305" y="2127"/>
                  </a:lnTo>
                  <a:lnTo>
                    <a:pt x="3325" y="2103"/>
                  </a:lnTo>
                  <a:lnTo>
                    <a:pt x="3345" y="2078"/>
                  </a:lnTo>
                  <a:lnTo>
                    <a:pt x="3358" y="2054"/>
                  </a:lnTo>
                  <a:lnTo>
                    <a:pt x="3368" y="2027"/>
                  </a:lnTo>
                  <a:lnTo>
                    <a:pt x="3372" y="2000"/>
                  </a:lnTo>
                  <a:lnTo>
                    <a:pt x="3375" y="1974"/>
                  </a:lnTo>
                  <a:lnTo>
                    <a:pt x="3375" y="278"/>
                  </a:lnTo>
                  <a:lnTo>
                    <a:pt x="3372" y="252"/>
                  </a:lnTo>
                  <a:lnTo>
                    <a:pt x="3368" y="225"/>
                  </a:lnTo>
                  <a:lnTo>
                    <a:pt x="3358" y="198"/>
                  </a:lnTo>
                  <a:lnTo>
                    <a:pt x="3345" y="172"/>
                  </a:lnTo>
                  <a:lnTo>
                    <a:pt x="3325" y="147"/>
                  </a:lnTo>
                  <a:lnTo>
                    <a:pt x="3305" y="125"/>
                  </a:lnTo>
                  <a:lnTo>
                    <a:pt x="3281" y="102"/>
                  </a:lnTo>
                  <a:lnTo>
                    <a:pt x="3255" y="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0" name="Прямоугольник 59"/>
          <p:cNvSpPr/>
          <p:nvPr/>
        </p:nvSpPr>
        <p:spPr>
          <a:xfrm>
            <a:off x="3214678" y="4857760"/>
            <a:ext cx="2607349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must</a:t>
            </a:r>
            <a:endParaRPr lang="ru-RU" sz="7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1928794" y="1000108"/>
            <a:ext cx="5357813" cy="3571875"/>
            <a:chOff x="1170" y="720"/>
            <a:chExt cx="3375" cy="2250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1170" y="720"/>
              <a:ext cx="3375" cy="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1324" y="816"/>
              <a:ext cx="3134" cy="2096"/>
            </a:xfrm>
            <a:custGeom>
              <a:avLst/>
              <a:gdLst/>
              <a:ahLst/>
              <a:cxnLst>
                <a:cxn ang="0">
                  <a:pos x="2816" y="2096"/>
                </a:cxn>
                <a:cxn ang="0">
                  <a:pos x="2880" y="2092"/>
                </a:cxn>
                <a:cxn ang="0">
                  <a:pos x="2940" y="2078"/>
                </a:cxn>
                <a:cxn ang="0">
                  <a:pos x="2994" y="2060"/>
                </a:cxn>
                <a:cxn ang="0">
                  <a:pos x="3040" y="2034"/>
                </a:cxn>
                <a:cxn ang="0">
                  <a:pos x="3081" y="2003"/>
                </a:cxn>
                <a:cxn ang="0">
                  <a:pos x="3107" y="1967"/>
                </a:cxn>
                <a:cxn ang="0">
                  <a:pos x="3127" y="1927"/>
                </a:cxn>
                <a:cxn ang="0">
                  <a:pos x="3134" y="1884"/>
                </a:cxn>
                <a:cxn ang="0">
                  <a:pos x="3134" y="211"/>
                </a:cxn>
                <a:cxn ang="0">
                  <a:pos x="3127" y="169"/>
                </a:cxn>
                <a:cxn ang="0">
                  <a:pos x="3107" y="129"/>
                </a:cxn>
                <a:cxn ang="0">
                  <a:pos x="3081" y="93"/>
                </a:cxn>
                <a:cxn ang="0">
                  <a:pos x="3040" y="62"/>
                </a:cxn>
                <a:cxn ang="0">
                  <a:pos x="2994" y="35"/>
                </a:cxn>
                <a:cxn ang="0">
                  <a:pos x="2940" y="18"/>
                </a:cxn>
                <a:cxn ang="0">
                  <a:pos x="2880" y="4"/>
                </a:cxn>
                <a:cxn ang="0">
                  <a:pos x="2816" y="0"/>
                </a:cxn>
                <a:cxn ang="0">
                  <a:pos x="318" y="0"/>
                </a:cxn>
                <a:cxn ang="0">
                  <a:pos x="254" y="4"/>
                </a:cxn>
                <a:cxn ang="0">
                  <a:pos x="194" y="18"/>
                </a:cxn>
                <a:cxn ang="0">
                  <a:pos x="140" y="35"/>
                </a:cxn>
                <a:cxn ang="0">
                  <a:pos x="94" y="62"/>
                </a:cxn>
                <a:cxn ang="0">
                  <a:pos x="53" y="93"/>
                </a:cxn>
                <a:cxn ang="0">
                  <a:pos x="27" y="129"/>
                </a:cxn>
                <a:cxn ang="0">
                  <a:pos x="7" y="169"/>
                </a:cxn>
                <a:cxn ang="0">
                  <a:pos x="0" y="211"/>
                </a:cxn>
                <a:cxn ang="0">
                  <a:pos x="0" y="1884"/>
                </a:cxn>
                <a:cxn ang="0">
                  <a:pos x="7" y="1927"/>
                </a:cxn>
                <a:cxn ang="0">
                  <a:pos x="27" y="1967"/>
                </a:cxn>
                <a:cxn ang="0">
                  <a:pos x="53" y="2003"/>
                </a:cxn>
                <a:cxn ang="0">
                  <a:pos x="94" y="2034"/>
                </a:cxn>
                <a:cxn ang="0">
                  <a:pos x="140" y="2060"/>
                </a:cxn>
                <a:cxn ang="0">
                  <a:pos x="194" y="2078"/>
                </a:cxn>
                <a:cxn ang="0">
                  <a:pos x="254" y="2092"/>
                </a:cxn>
                <a:cxn ang="0">
                  <a:pos x="318" y="2096"/>
                </a:cxn>
                <a:cxn ang="0">
                  <a:pos x="2816" y="2096"/>
                </a:cxn>
              </a:cxnLst>
              <a:rect l="0" t="0" r="r" b="b"/>
              <a:pathLst>
                <a:path w="3134" h="2096">
                  <a:moveTo>
                    <a:pt x="2816" y="2096"/>
                  </a:moveTo>
                  <a:lnTo>
                    <a:pt x="2880" y="2092"/>
                  </a:lnTo>
                  <a:lnTo>
                    <a:pt x="2940" y="2078"/>
                  </a:lnTo>
                  <a:lnTo>
                    <a:pt x="2994" y="2060"/>
                  </a:lnTo>
                  <a:lnTo>
                    <a:pt x="3040" y="2034"/>
                  </a:lnTo>
                  <a:lnTo>
                    <a:pt x="3081" y="2003"/>
                  </a:lnTo>
                  <a:lnTo>
                    <a:pt x="3107" y="1967"/>
                  </a:lnTo>
                  <a:lnTo>
                    <a:pt x="3127" y="1927"/>
                  </a:lnTo>
                  <a:lnTo>
                    <a:pt x="3134" y="1884"/>
                  </a:lnTo>
                  <a:lnTo>
                    <a:pt x="3134" y="211"/>
                  </a:lnTo>
                  <a:lnTo>
                    <a:pt x="3127" y="169"/>
                  </a:lnTo>
                  <a:lnTo>
                    <a:pt x="3107" y="129"/>
                  </a:lnTo>
                  <a:lnTo>
                    <a:pt x="3081" y="93"/>
                  </a:lnTo>
                  <a:lnTo>
                    <a:pt x="3040" y="62"/>
                  </a:lnTo>
                  <a:lnTo>
                    <a:pt x="2994" y="35"/>
                  </a:lnTo>
                  <a:lnTo>
                    <a:pt x="2940" y="18"/>
                  </a:lnTo>
                  <a:lnTo>
                    <a:pt x="2880" y="4"/>
                  </a:lnTo>
                  <a:lnTo>
                    <a:pt x="2816" y="0"/>
                  </a:lnTo>
                  <a:lnTo>
                    <a:pt x="318" y="0"/>
                  </a:lnTo>
                  <a:lnTo>
                    <a:pt x="254" y="4"/>
                  </a:lnTo>
                  <a:lnTo>
                    <a:pt x="194" y="18"/>
                  </a:lnTo>
                  <a:lnTo>
                    <a:pt x="140" y="35"/>
                  </a:lnTo>
                  <a:lnTo>
                    <a:pt x="94" y="62"/>
                  </a:lnTo>
                  <a:lnTo>
                    <a:pt x="53" y="93"/>
                  </a:lnTo>
                  <a:lnTo>
                    <a:pt x="27" y="129"/>
                  </a:lnTo>
                  <a:lnTo>
                    <a:pt x="7" y="169"/>
                  </a:lnTo>
                  <a:lnTo>
                    <a:pt x="0" y="211"/>
                  </a:lnTo>
                  <a:lnTo>
                    <a:pt x="0" y="1884"/>
                  </a:lnTo>
                  <a:lnTo>
                    <a:pt x="7" y="1927"/>
                  </a:lnTo>
                  <a:lnTo>
                    <a:pt x="27" y="1967"/>
                  </a:lnTo>
                  <a:lnTo>
                    <a:pt x="53" y="2003"/>
                  </a:lnTo>
                  <a:lnTo>
                    <a:pt x="94" y="2034"/>
                  </a:lnTo>
                  <a:lnTo>
                    <a:pt x="140" y="2060"/>
                  </a:lnTo>
                  <a:lnTo>
                    <a:pt x="194" y="2078"/>
                  </a:lnTo>
                  <a:lnTo>
                    <a:pt x="254" y="2092"/>
                  </a:lnTo>
                  <a:lnTo>
                    <a:pt x="318" y="2096"/>
                  </a:lnTo>
                  <a:lnTo>
                    <a:pt x="2816" y="2096"/>
                  </a:lnTo>
                  <a:close/>
                </a:path>
              </a:pathLst>
            </a:custGeom>
            <a:solidFill>
              <a:srgbClr val="A7E8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1615" y="1036"/>
              <a:ext cx="2512" cy="1395"/>
            </a:xfrm>
            <a:custGeom>
              <a:avLst/>
              <a:gdLst/>
              <a:ahLst/>
              <a:cxnLst>
                <a:cxn ang="0">
                  <a:pos x="2044" y="0"/>
                </a:cxn>
                <a:cxn ang="0">
                  <a:pos x="425" y="0"/>
                </a:cxn>
                <a:cxn ang="0">
                  <a:pos x="0" y="580"/>
                </a:cxn>
                <a:cxn ang="0">
                  <a:pos x="288" y="580"/>
                </a:cxn>
                <a:cxn ang="0">
                  <a:pos x="288" y="1388"/>
                </a:cxn>
                <a:cxn ang="0">
                  <a:pos x="2191" y="1395"/>
                </a:cxn>
                <a:cxn ang="0">
                  <a:pos x="2191" y="580"/>
                </a:cxn>
                <a:cxn ang="0">
                  <a:pos x="2512" y="580"/>
                </a:cxn>
                <a:cxn ang="0">
                  <a:pos x="2044" y="0"/>
                </a:cxn>
              </a:cxnLst>
              <a:rect l="0" t="0" r="r" b="b"/>
              <a:pathLst>
                <a:path w="2512" h="1395">
                  <a:moveTo>
                    <a:pt x="2044" y="0"/>
                  </a:moveTo>
                  <a:lnTo>
                    <a:pt x="425" y="0"/>
                  </a:lnTo>
                  <a:lnTo>
                    <a:pt x="0" y="580"/>
                  </a:lnTo>
                  <a:lnTo>
                    <a:pt x="288" y="580"/>
                  </a:lnTo>
                  <a:lnTo>
                    <a:pt x="288" y="1388"/>
                  </a:lnTo>
                  <a:lnTo>
                    <a:pt x="2191" y="1395"/>
                  </a:lnTo>
                  <a:lnTo>
                    <a:pt x="2191" y="580"/>
                  </a:lnTo>
                  <a:lnTo>
                    <a:pt x="2512" y="580"/>
                  </a:lnTo>
                  <a:lnTo>
                    <a:pt x="2044" y="0"/>
                  </a:lnTo>
                  <a:close/>
                </a:path>
              </a:pathLst>
            </a:custGeom>
            <a:solidFill>
              <a:srgbClr val="B41C7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331" y="2415"/>
              <a:ext cx="3094" cy="3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321" y="2516"/>
              <a:ext cx="3181" cy="2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2301" y="1947"/>
              <a:ext cx="117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2301" y="2097"/>
              <a:ext cx="117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2137" y="1947"/>
              <a:ext cx="117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2137" y="2097"/>
              <a:ext cx="117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3445" y="1947"/>
              <a:ext cx="117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3445" y="2097"/>
              <a:ext cx="117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3277" y="1947"/>
              <a:ext cx="121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3277" y="2097"/>
              <a:ext cx="121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2170" y="938"/>
              <a:ext cx="228" cy="43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2123" y="907"/>
              <a:ext cx="311" cy="6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642" y="1983"/>
              <a:ext cx="408" cy="42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2722" y="2037"/>
              <a:ext cx="234" cy="14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2893" y="2250"/>
              <a:ext cx="90" cy="61"/>
            </a:xfrm>
            <a:custGeom>
              <a:avLst/>
              <a:gdLst/>
              <a:ahLst/>
              <a:cxnLst>
                <a:cxn ang="0">
                  <a:pos x="46" y="61"/>
                </a:cxn>
                <a:cxn ang="0">
                  <a:pos x="63" y="58"/>
                </a:cxn>
                <a:cxn ang="0">
                  <a:pos x="77" y="52"/>
                </a:cxn>
                <a:cxn ang="0">
                  <a:pos x="87" y="43"/>
                </a:cxn>
                <a:cxn ang="0">
                  <a:pos x="90" y="32"/>
                </a:cxn>
                <a:cxn ang="0">
                  <a:pos x="87" y="18"/>
                </a:cxn>
                <a:cxn ang="0">
                  <a:pos x="77" y="9"/>
                </a:cxn>
                <a:cxn ang="0">
                  <a:pos x="63" y="3"/>
                </a:cxn>
                <a:cxn ang="0">
                  <a:pos x="46" y="0"/>
                </a:cxn>
                <a:cxn ang="0">
                  <a:pos x="26" y="3"/>
                </a:cxn>
                <a:cxn ang="0">
                  <a:pos x="13" y="9"/>
                </a:cxn>
                <a:cxn ang="0">
                  <a:pos x="3" y="18"/>
                </a:cxn>
                <a:cxn ang="0">
                  <a:pos x="0" y="32"/>
                </a:cxn>
                <a:cxn ang="0">
                  <a:pos x="3" y="43"/>
                </a:cxn>
                <a:cxn ang="0">
                  <a:pos x="13" y="52"/>
                </a:cxn>
                <a:cxn ang="0">
                  <a:pos x="26" y="58"/>
                </a:cxn>
                <a:cxn ang="0">
                  <a:pos x="46" y="61"/>
                </a:cxn>
              </a:cxnLst>
              <a:rect l="0" t="0" r="r" b="b"/>
              <a:pathLst>
                <a:path w="90" h="61">
                  <a:moveTo>
                    <a:pt x="46" y="61"/>
                  </a:moveTo>
                  <a:lnTo>
                    <a:pt x="63" y="58"/>
                  </a:lnTo>
                  <a:lnTo>
                    <a:pt x="77" y="52"/>
                  </a:lnTo>
                  <a:lnTo>
                    <a:pt x="87" y="43"/>
                  </a:lnTo>
                  <a:lnTo>
                    <a:pt x="90" y="32"/>
                  </a:lnTo>
                  <a:lnTo>
                    <a:pt x="87" y="18"/>
                  </a:lnTo>
                  <a:lnTo>
                    <a:pt x="77" y="9"/>
                  </a:lnTo>
                  <a:lnTo>
                    <a:pt x="63" y="3"/>
                  </a:lnTo>
                  <a:lnTo>
                    <a:pt x="46" y="0"/>
                  </a:lnTo>
                  <a:lnTo>
                    <a:pt x="26" y="3"/>
                  </a:lnTo>
                  <a:lnTo>
                    <a:pt x="13" y="9"/>
                  </a:lnTo>
                  <a:lnTo>
                    <a:pt x="3" y="18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2"/>
                  </a:lnTo>
                  <a:lnTo>
                    <a:pt x="26" y="58"/>
                  </a:lnTo>
                  <a:lnTo>
                    <a:pt x="46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1444" y="2005"/>
              <a:ext cx="395" cy="441"/>
            </a:xfrm>
            <a:custGeom>
              <a:avLst/>
              <a:gdLst/>
              <a:ahLst/>
              <a:cxnLst>
                <a:cxn ang="0">
                  <a:pos x="395" y="132"/>
                </a:cxn>
                <a:cxn ang="0">
                  <a:pos x="392" y="105"/>
                </a:cxn>
                <a:cxn ang="0">
                  <a:pos x="378" y="81"/>
                </a:cxn>
                <a:cxn ang="0">
                  <a:pos x="362" y="58"/>
                </a:cxn>
                <a:cxn ang="0">
                  <a:pos x="338" y="38"/>
                </a:cxn>
                <a:cxn ang="0">
                  <a:pos x="308" y="23"/>
                </a:cxn>
                <a:cxn ang="0">
                  <a:pos x="275" y="12"/>
                </a:cxn>
                <a:cxn ang="0">
                  <a:pos x="238" y="3"/>
                </a:cxn>
                <a:cxn ang="0">
                  <a:pos x="198" y="0"/>
                </a:cxn>
                <a:cxn ang="0">
                  <a:pos x="157" y="3"/>
                </a:cxn>
                <a:cxn ang="0">
                  <a:pos x="121" y="12"/>
                </a:cxn>
                <a:cxn ang="0">
                  <a:pos x="87" y="23"/>
                </a:cxn>
                <a:cxn ang="0">
                  <a:pos x="60" y="38"/>
                </a:cxn>
                <a:cxn ang="0">
                  <a:pos x="34" y="58"/>
                </a:cxn>
                <a:cxn ang="0">
                  <a:pos x="17" y="81"/>
                </a:cxn>
                <a:cxn ang="0">
                  <a:pos x="4" y="105"/>
                </a:cxn>
                <a:cxn ang="0">
                  <a:pos x="0" y="132"/>
                </a:cxn>
                <a:cxn ang="0">
                  <a:pos x="4" y="154"/>
                </a:cxn>
                <a:cxn ang="0">
                  <a:pos x="14" y="176"/>
                </a:cxn>
                <a:cxn ang="0">
                  <a:pos x="27" y="196"/>
                </a:cxn>
                <a:cxn ang="0">
                  <a:pos x="44" y="214"/>
                </a:cxn>
                <a:cxn ang="0">
                  <a:pos x="67" y="230"/>
                </a:cxn>
                <a:cxn ang="0">
                  <a:pos x="91" y="241"/>
                </a:cxn>
                <a:cxn ang="0">
                  <a:pos x="121" y="252"/>
                </a:cxn>
                <a:cxn ang="0">
                  <a:pos x="151" y="259"/>
                </a:cxn>
                <a:cxn ang="0">
                  <a:pos x="151" y="441"/>
                </a:cxn>
                <a:cxn ang="0">
                  <a:pos x="244" y="441"/>
                </a:cxn>
                <a:cxn ang="0">
                  <a:pos x="244" y="259"/>
                </a:cxn>
                <a:cxn ang="0">
                  <a:pos x="275" y="252"/>
                </a:cxn>
                <a:cxn ang="0">
                  <a:pos x="305" y="241"/>
                </a:cxn>
                <a:cxn ang="0">
                  <a:pos x="331" y="230"/>
                </a:cxn>
                <a:cxn ang="0">
                  <a:pos x="351" y="214"/>
                </a:cxn>
                <a:cxn ang="0">
                  <a:pos x="372" y="196"/>
                </a:cxn>
                <a:cxn ang="0">
                  <a:pos x="385" y="176"/>
                </a:cxn>
                <a:cxn ang="0">
                  <a:pos x="392" y="154"/>
                </a:cxn>
                <a:cxn ang="0">
                  <a:pos x="395" y="132"/>
                </a:cxn>
              </a:cxnLst>
              <a:rect l="0" t="0" r="r" b="b"/>
              <a:pathLst>
                <a:path w="395" h="441">
                  <a:moveTo>
                    <a:pt x="395" y="132"/>
                  </a:moveTo>
                  <a:lnTo>
                    <a:pt x="392" y="105"/>
                  </a:lnTo>
                  <a:lnTo>
                    <a:pt x="378" y="81"/>
                  </a:lnTo>
                  <a:lnTo>
                    <a:pt x="362" y="58"/>
                  </a:lnTo>
                  <a:lnTo>
                    <a:pt x="338" y="38"/>
                  </a:lnTo>
                  <a:lnTo>
                    <a:pt x="308" y="23"/>
                  </a:lnTo>
                  <a:lnTo>
                    <a:pt x="275" y="12"/>
                  </a:lnTo>
                  <a:lnTo>
                    <a:pt x="238" y="3"/>
                  </a:lnTo>
                  <a:lnTo>
                    <a:pt x="198" y="0"/>
                  </a:lnTo>
                  <a:lnTo>
                    <a:pt x="157" y="3"/>
                  </a:lnTo>
                  <a:lnTo>
                    <a:pt x="121" y="12"/>
                  </a:lnTo>
                  <a:lnTo>
                    <a:pt x="87" y="23"/>
                  </a:lnTo>
                  <a:lnTo>
                    <a:pt x="60" y="38"/>
                  </a:lnTo>
                  <a:lnTo>
                    <a:pt x="34" y="58"/>
                  </a:lnTo>
                  <a:lnTo>
                    <a:pt x="17" y="81"/>
                  </a:lnTo>
                  <a:lnTo>
                    <a:pt x="4" y="105"/>
                  </a:lnTo>
                  <a:lnTo>
                    <a:pt x="0" y="132"/>
                  </a:lnTo>
                  <a:lnTo>
                    <a:pt x="4" y="154"/>
                  </a:lnTo>
                  <a:lnTo>
                    <a:pt x="14" y="176"/>
                  </a:lnTo>
                  <a:lnTo>
                    <a:pt x="27" y="196"/>
                  </a:lnTo>
                  <a:lnTo>
                    <a:pt x="44" y="214"/>
                  </a:lnTo>
                  <a:lnTo>
                    <a:pt x="67" y="230"/>
                  </a:lnTo>
                  <a:lnTo>
                    <a:pt x="91" y="241"/>
                  </a:lnTo>
                  <a:lnTo>
                    <a:pt x="121" y="252"/>
                  </a:lnTo>
                  <a:lnTo>
                    <a:pt x="151" y="259"/>
                  </a:lnTo>
                  <a:lnTo>
                    <a:pt x="151" y="441"/>
                  </a:lnTo>
                  <a:lnTo>
                    <a:pt x="244" y="441"/>
                  </a:lnTo>
                  <a:lnTo>
                    <a:pt x="244" y="259"/>
                  </a:lnTo>
                  <a:lnTo>
                    <a:pt x="275" y="252"/>
                  </a:lnTo>
                  <a:lnTo>
                    <a:pt x="305" y="241"/>
                  </a:lnTo>
                  <a:lnTo>
                    <a:pt x="331" y="230"/>
                  </a:lnTo>
                  <a:lnTo>
                    <a:pt x="351" y="214"/>
                  </a:lnTo>
                  <a:lnTo>
                    <a:pt x="372" y="196"/>
                  </a:lnTo>
                  <a:lnTo>
                    <a:pt x="385" y="176"/>
                  </a:lnTo>
                  <a:lnTo>
                    <a:pt x="392" y="154"/>
                  </a:lnTo>
                  <a:lnTo>
                    <a:pt x="395" y="132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3886" y="2005"/>
              <a:ext cx="395" cy="441"/>
            </a:xfrm>
            <a:custGeom>
              <a:avLst/>
              <a:gdLst/>
              <a:ahLst/>
              <a:cxnLst>
                <a:cxn ang="0">
                  <a:pos x="395" y="132"/>
                </a:cxn>
                <a:cxn ang="0">
                  <a:pos x="391" y="105"/>
                </a:cxn>
                <a:cxn ang="0">
                  <a:pos x="378" y="81"/>
                </a:cxn>
                <a:cxn ang="0">
                  <a:pos x="361" y="58"/>
                </a:cxn>
                <a:cxn ang="0">
                  <a:pos x="338" y="38"/>
                </a:cxn>
                <a:cxn ang="0">
                  <a:pos x="308" y="23"/>
                </a:cxn>
                <a:cxn ang="0">
                  <a:pos x="274" y="12"/>
                </a:cxn>
                <a:cxn ang="0">
                  <a:pos x="238" y="3"/>
                </a:cxn>
                <a:cxn ang="0">
                  <a:pos x="197" y="0"/>
                </a:cxn>
                <a:cxn ang="0">
                  <a:pos x="157" y="3"/>
                </a:cxn>
                <a:cxn ang="0">
                  <a:pos x="120" y="12"/>
                </a:cxn>
                <a:cxn ang="0">
                  <a:pos x="87" y="23"/>
                </a:cxn>
                <a:cxn ang="0">
                  <a:pos x="57" y="38"/>
                </a:cxn>
                <a:cxn ang="0">
                  <a:pos x="34" y="58"/>
                </a:cxn>
                <a:cxn ang="0">
                  <a:pos x="17" y="81"/>
                </a:cxn>
                <a:cxn ang="0">
                  <a:pos x="3" y="105"/>
                </a:cxn>
                <a:cxn ang="0">
                  <a:pos x="0" y="132"/>
                </a:cxn>
                <a:cxn ang="0">
                  <a:pos x="3" y="154"/>
                </a:cxn>
                <a:cxn ang="0">
                  <a:pos x="10" y="176"/>
                </a:cxn>
                <a:cxn ang="0">
                  <a:pos x="23" y="196"/>
                </a:cxn>
                <a:cxn ang="0">
                  <a:pos x="44" y="214"/>
                </a:cxn>
                <a:cxn ang="0">
                  <a:pos x="64" y="230"/>
                </a:cxn>
                <a:cxn ang="0">
                  <a:pos x="90" y="241"/>
                </a:cxn>
                <a:cxn ang="0">
                  <a:pos x="120" y="252"/>
                </a:cxn>
                <a:cxn ang="0">
                  <a:pos x="151" y="259"/>
                </a:cxn>
                <a:cxn ang="0">
                  <a:pos x="151" y="441"/>
                </a:cxn>
                <a:cxn ang="0">
                  <a:pos x="241" y="441"/>
                </a:cxn>
                <a:cxn ang="0">
                  <a:pos x="241" y="259"/>
                </a:cxn>
                <a:cxn ang="0">
                  <a:pos x="271" y="252"/>
                </a:cxn>
                <a:cxn ang="0">
                  <a:pos x="301" y="241"/>
                </a:cxn>
                <a:cxn ang="0">
                  <a:pos x="328" y="230"/>
                </a:cxn>
                <a:cxn ang="0">
                  <a:pos x="351" y="214"/>
                </a:cxn>
                <a:cxn ang="0">
                  <a:pos x="368" y="196"/>
                </a:cxn>
                <a:cxn ang="0">
                  <a:pos x="381" y="176"/>
                </a:cxn>
                <a:cxn ang="0">
                  <a:pos x="391" y="154"/>
                </a:cxn>
                <a:cxn ang="0">
                  <a:pos x="395" y="132"/>
                </a:cxn>
              </a:cxnLst>
              <a:rect l="0" t="0" r="r" b="b"/>
              <a:pathLst>
                <a:path w="395" h="441">
                  <a:moveTo>
                    <a:pt x="395" y="132"/>
                  </a:moveTo>
                  <a:lnTo>
                    <a:pt x="391" y="105"/>
                  </a:lnTo>
                  <a:lnTo>
                    <a:pt x="378" y="81"/>
                  </a:lnTo>
                  <a:lnTo>
                    <a:pt x="361" y="58"/>
                  </a:lnTo>
                  <a:lnTo>
                    <a:pt x="338" y="38"/>
                  </a:lnTo>
                  <a:lnTo>
                    <a:pt x="308" y="23"/>
                  </a:lnTo>
                  <a:lnTo>
                    <a:pt x="274" y="12"/>
                  </a:lnTo>
                  <a:lnTo>
                    <a:pt x="238" y="3"/>
                  </a:lnTo>
                  <a:lnTo>
                    <a:pt x="197" y="0"/>
                  </a:lnTo>
                  <a:lnTo>
                    <a:pt x="157" y="3"/>
                  </a:lnTo>
                  <a:lnTo>
                    <a:pt x="120" y="12"/>
                  </a:lnTo>
                  <a:lnTo>
                    <a:pt x="87" y="23"/>
                  </a:lnTo>
                  <a:lnTo>
                    <a:pt x="57" y="38"/>
                  </a:lnTo>
                  <a:lnTo>
                    <a:pt x="34" y="58"/>
                  </a:lnTo>
                  <a:lnTo>
                    <a:pt x="17" y="81"/>
                  </a:lnTo>
                  <a:lnTo>
                    <a:pt x="3" y="105"/>
                  </a:lnTo>
                  <a:lnTo>
                    <a:pt x="0" y="132"/>
                  </a:lnTo>
                  <a:lnTo>
                    <a:pt x="3" y="154"/>
                  </a:lnTo>
                  <a:lnTo>
                    <a:pt x="10" y="176"/>
                  </a:lnTo>
                  <a:lnTo>
                    <a:pt x="23" y="196"/>
                  </a:lnTo>
                  <a:lnTo>
                    <a:pt x="44" y="214"/>
                  </a:lnTo>
                  <a:lnTo>
                    <a:pt x="64" y="230"/>
                  </a:lnTo>
                  <a:lnTo>
                    <a:pt x="90" y="241"/>
                  </a:lnTo>
                  <a:lnTo>
                    <a:pt x="120" y="252"/>
                  </a:lnTo>
                  <a:lnTo>
                    <a:pt x="151" y="259"/>
                  </a:lnTo>
                  <a:lnTo>
                    <a:pt x="151" y="441"/>
                  </a:lnTo>
                  <a:lnTo>
                    <a:pt x="241" y="441"/>
                  </a:lnTo>
                  <a:lnTo>
                    <a:pt x="241" y="259"/>
                  </a:lnTo>
                  <a:lnTo>
                    <a:pt x="271" y="252"/>
                  </a:lnTo>
                  <a:lnTo>
                    <a:pt x="301" y="241"/>
                  </a:lnTo>
                  <a:lnTo>
                    <a:pt x="328" y="230"/>
                  </a:lnTo>
                  <a:lnTo>
                    <a:pt x="351" y="214"/>
                  </a:lnTo>
                  <a:lnTo>
                    <a:pt x="368" y="196"/>
                  </a:lnTo>
                  <a:lnTo>
                    <a:pt x="381" y="176"/>
                  </a:lnTo>
                  <a:lnTo>
                    <a:pt x="391" y="154"/>
                  </a:lnTo>
                  <a:lnTo>
                    <a:pt x="395" y="132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Rectangle 25"/>
            <p:cNvSpPr>
              <a:spLocks noChangeArrowheads="1"/>
            </p:cNvSpPr>
            <p:nvPr/>
          </p:nvSpPr>
          <p:spPr bwMode="auto">
            <a:xfrm>
              <a:off x="1314" y="2475"/>
              <a:ext cx="3064" cy="424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1494" y="2556"/>
              <a:ext cx="71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4" y="31"/>
                </a:cxn>
                <a:cxn ang="0">
                  <a:pos x="10" y="40"/>
                </a:cxn>
                <a:cxn ang="0">
                  <a:pos x="24" y="44"/>
                </a:cxn>
                <a:cxn ang="0">
                  <a:pos x="37" y="46"/>
                </a:cxn>
                <a:cxn ang="0">
                  <a:pos x="51" y="44"/>
                </a:cxn>
                <a:cxn ang="0">
                  <a:pos x="61" y="40"/>
                </a:cxn>
                <a:cxn ang="0">
                  <a:pos x="67" y="31"/>
                </a:cxn>
                <a:cxn ang="0">
                  <a:pos x="71" y="22"/>
                </a:cxn>
                <a:cxn ang="0">
                  <a:pos x="67" y="13"/>
                </a:cxn>
                <a:cxn ang="0">
                  <a:pos x="61" y="6"/>
                </a:cxn>
                <a:cxn ang="0">
                  <a:pos x="51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6"/>
                </a:cxn>
                <a:cxn ang="0">
                  <a:pos x="4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1" h="46">
                  <a:moveTo>
                    <a:pt x="0" y="22"/>
                  </a:moveTo>
                  <a:lnTo>
                    <a:pt x="4" y="31"/>
                  </a:lnTo>
                  <a:lnTo>
                    <a:pt x="10" y="40"/>
                  </a:lnTo>
                  <a:lnTo>
                    <a:pt x="24" y="44"/>
                  </a:lnTo>
                  <a:lnTo>
                    <a:pt x="37" y="46"/>
                  </a:lnTo>
                  <a:lnTo>
                    <a:pt x="51" y="44"/>
                  </a:lnTo>
                  <a:lnTo>
                    <a:pt x="61" y="40"/>
                  </a:lnTo>
                  <a:lnTo>
                    <a:pt x="67" y="31"/>
                  </a:lnTo>
                  <a:lnTo>
                    <a:pt x="71" y="22"/>
                  </a:lnTo>
                  <a:lnTo>
                    <a:pt x="67" y="13"/>
                  </a:lnTo>
                  <a:lnTo>
                    <a:pt x="61" y="6"/>
                  </a:lnTo>
                  <a:lnTo>
                    <a:pt x="51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6"/>
                  </a:lnTo>
                  <a:lnTo>
                    <a:pt x="4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1668" y="2625"/>
              <a:ext cx="71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33"/>
                </a:cxn>
                <a:cxn ang="0">
                  <a:pos x="10" y="40"/>
                </a:cxn>
                <a:cxn ang="0">
                  <a:pos x="24" y="44"/>
                </a:cxn>
                <a:cxn ang="0">
                  <a:pos x="37" y="46"/>
                </a:cxn>
                <a:cxn ang="0">
                  <a:pos x="51" y="44"/>
                </a:cxn>
                <a:cxn ang="0">
                  <a:pos x="61" y="40"/>
                </a:cxn>
                <a:cxn ang="0">
                  <a:pos x="67" y="33"/>
                </a:cxn>
                <a:cxn ang="0">
                  <a:pos x="71" y="24"/>
                </a:cxn>
                <a:cxn ang="0">
                  <a:pos x="67" y="15"/>
                </a:cxn>
                <a:cxn ang="0">
                  <a:pos x="61" y="6"/>
                </a:cxn>
                <a:cxn ang="0">
                  <a:pos x="51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6"/>
                </a:cxn>
                <a:cxn ang="0">
                  <a:pos x="4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1" h="46">
                  <a:moveTo>
                    <a:pt x="0" y="24"/>
                  </a:moveTo>
                  <a:lnTo>
                    <a:pt x="4" y="33"/>
                  </a:lnTo>
                  <a:lnTo>
                    <a:pt x="10" y="40"/>
                  </a:lnTo>
                  <a:lnTo>
                    <a:pt x="24" y="44"/>
                  </a:lnTo>
                  <a:lnTo>
                    <a:pt x="37" y="46"/>
                  </a:lnTo>
                  <a:lnTo>
                    <a:pt x="51" y="44"/>
                  </a:lnTo>
                  <a:lnTo>
                    <a:pt x="61" y="40"/>
                  </a:lnTo>
                  <a:lnTo>
                    <a:pt x="67" y="33"/>
                  </a:lnTo>
                  <a:lnTo>
                    <a:pt x="71" y="24"/>
                  </a:lnTo>
                  <a:lnTo>
                    <a:pt x="67" y="15"/>
                  </a:lnTo>
                  <a:lnTo>
                    <a:pt x="61" y="6"/>
                  </a:lnTo>
                  <a:lnTo>
                    <a:pt x="51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6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1879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4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4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2053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4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4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2257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4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4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2434" y="2625"/>
              <a:ext cx="67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33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4" y="46"/>
                </a:cxn>
                <a:cxn ang="0">
                  <a:pos x="47" y="44"/>
                </a:cxn>
                <a:cxn ang="0">
                  <a:pos x="57" y="40"/>
                </a:cxn>
                <a:cxn ang="0">
                  <a:pos x="64" y="33"/>
                </a:cxn>
                <a:cxn ang="0">
                  <a:pos x="67" y="24"/>
                </a:cxn>
                <a:cxn ang="0">
                  <a:pos x="64" y="15"/>
                </a:cxn>
                <a:cxn ang="0">
                  <a:pos x="57" y="6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4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67" h="46">
                  <a:moveTo>
                    <a:pt x="0" y="24"/>
                  </a:moveTo>
                  <a:lnTo>
                    <a:pt x="4" y="33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4" y="46"/>
                  </a:lnTo>
                  <a:lnTo>
                    <a:pt x="47" y="44"/>
                  </a:lnTo>
                  <a:lnTo>
                    <a:pt x="57" y="40"/>
                  </a:lnTo>
                  <a:lnTo>
                    <a:pt x="64" y="33"/>
                  </a:lnTo>
                  <a:lnTo>
                    <a:pt x="67" y="24"/>
                  </a:lnTo>
                  <a:lnTo>
                    <a:pt x="64" y="15"/>
                  </a:lnTo>
                  <a:lnTo>
                    <a:pt x="57" y="6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2642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33"/>
            <p:cNvSpPr>
              <a:spLocks/>
            </p:cNvSpPr>
            <p:nvPr/>
          </p:nvSpPr>
          <p:spPr bwMode="auto">
            <a:xfrm>
              <a:off x="2816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6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6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6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6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Freeform 34"/>
            <p:cNvSpPr>
              <a:spLocks/>
            </p:cNvSpPr>
            <p:nvPr/>
          </p:nvSpPr>
          <p:spPr bwMode="auto">
            <a:xfrm>
              <a:off x="3013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auto">
            <a:xfrm>
              <a:off x="3187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3398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3572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6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46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6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3779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>
              <a:off x="3953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4164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1494" y="2725"/>
              <a:ext cx="71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33"/>
                </a:cxn>
                <a:cxn ang="0">
                  <a:pos x="10" y="40"/>
                </a:cxn>
                <a:cxn ang="0">
                  <a:pos x="24" y="45"/>
                </a:cxn>
                <a:cxn ang="0">
                  <a:pos x="37" y="47"/>
                </a:cxn>
                <a:cxn ang="0">
                  <a:pos x="51" y="45"/>
                </a:cxn>
                <a:cxn ang="0">
                  <a:pos x="61" y="40"/>
                </a:cxn>
                <a:cxn ang="0">
                  <a:pos x="67" y="33"/>
                </a:cxn>
                <a:cxn ang="0">
                  <a:pos x="71" y="24"/>
                </a:cxn>
                <a:cxn ang="0">
                  <a:pos x="67" y="16"/>
                </a:cxn>
                <a:cxn ang="0">
                  <a:pos x="61" y="7"/>
                </a:cxn>
                <a:cxn ang="0">
                  <a:pos x="51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7"/>
                </a:cxn>
                <a:cxn ang="0">
                  <a:pos x="4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1" h="47">
                  <a:moveTo>
                    <a:pt x="0" y="24"/>
                  </a:moveTo>
                  <a:lnTo>
                    <a:pt x="4" y="33"/>
                  </a:lnTo>
                  <a:lnTo>
                    <a:pt x="10" y="40"/>
                  </a:lnTo>
                  <a:lnTo>
                    <a:pt x="24" y="45"/>
                  </a:lnTo>
                  <a:lnTo>
                    <a:pt x="37" y="47"/>
                  </a:lnTo>
                  <a:lnTo>
                    <a:pt x="51" y="45"/>
                  </a:lnTo>
                  <a:lnTo>
                    <a:pt x="61" y="40"/>
                  </a:lnTo>
                  <a:lnTo>
                    <a:pt x="67" y="33"/>
                  </a:lnTo>
                  <a:lnTo>
                    <a:pt x="71" y="24"/>
                  </a:lnTo>
                  <a:lnTo>
                    <a:pt x="67" y="16"/>
                  </a:lnTo>
                  <a:lnTo>
                    <a:pt x="61" y="7"/>
                  </a:lnTo>
                  <a:lnTo>
                    <a:pt x="51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7"/>
                  </a:lnTo>
                  <a:lnTo>
                    <a:pt x="4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1879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4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4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2257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4" y="45"/>
                </a:cxn>
                <a:cxn ang="0">
                  <a:pos x="37" y="47"/>
                </a:cxn>
                <a:cxn ang="0">
                  <a:pos x="50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4" y="45"/>
                  </a:lnTo>
                  <a:lnTo>
                    <a:pt x="37" y="47"/>
                  </a:lnTo>
                  <a:lnTo>
                    <a:pt x="50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auto">
            <a:xfrm>
              <a:off x="2642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3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3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3013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5"/>
                </a:cxn>
                <a:cxn ang="0">
                  <a:pos x="37" y="47"/>
                </a:cxn>
                <a:cxn ang="0">
                  <a:pos x="50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5"/>
                  </a:lnTo>
                  <a:lnTo>
                    <a:pt x="37" y="47"/>
                  </a:lnTo>
                  <a:lnTo>
                    <a:pt x="50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Freeform 46"/>
            <p:cNvSpPr>
              <a:spLocks/>
            </p:cNvSpPr>
            <p:nvPr/>
          </p:nvSpPr>
          <p:spPr bwMode="auto">
            <a:xfrm>
              <a:off x="3398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3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3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3779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5"/>
                </a:cxn>
                <a:cxn ang="0">
                  <a:pos x="37" y="47"/>
                </a:cxn>
                <a:cxn ang="0">
                  <a:pos x="50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5"/>
                  </a:lnTo>
                  <a:lnTo>
                    <a:pt x="37" y="47"/>
                  </a:lnTo>
                  <a:lnTo>
                    <a:pt x="50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4164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3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3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Freeform 49"/>
            <p:cNvSpPr>
              <a:spLocks/>
            </p:cNvSpPr>
            <p:nvPr/>
          </p:nvSpPr>
          <p:spPr bwMode="auto">
            <a:xfrm>
              <a:off x="3113" y="1221"/>
              <a:ext cx="378" cy="426"/>
            </a:xfrm>
            <a:custGeom>
              <a:avLst/>
              <a:gdLst/>
              <a:ahLst/>
              <a:cxnLst>
                <a:cxn ang="0">
                  <a:pos x="378" y="426"/>
                </a:cxn>
                <a:cxn ang="0">
                  <a:pos x="378" y="112"/>
                </a:cxn>
                <a:cxn ang="0">
                  <a:pos x="198" y="0"/>
                </a:cxn>
                <a:cxn ang="0">
                  <a:pos x="0" y="112"/>
                </a:cxn>
                <a:cxn ang="0">
                  <a:pos x="0" y="426"/>
                </a:cxn>
                <a:cxn ang="0">
                  <a:pos x="378" y="426"/>
                </a:cxn>
              </a:cxnLst>
              <a:rect l="0" t="0" r="r" b="b"/>
              <a:pathLst>
                <a:path w="378" h="426">
                  <a:moveTo>
                    <a:pt x="378" y="426"/>
                  </a:moveTo>
                  <a:lnTo>
                    <a:pt x="378" y="112"/>
                  </a:lnTo>
                  <a:lnTo>
                    <a:pt x="198" y="0"/>
                  </a:lnTo>
                  <a:lnTo>
                    <a:pt x="0" y="112"/>
                  </a:lnTo>
                  <a:lnTo>
                    <a:pt x="0" y="426"/>
                  </a:lnTo>
                  <a:lnTo>
                    <a:pt x="378" y="426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Rectangle 50"/>
            <p:cNvSpPr>
              <a:spLocks noChangeArrowheads="1"/>
            </p:cNvSpPr>
            <p:nvPr/>
          </p:nvSpPr>
          <p:spPr bwMode="auto">
            <a:xfrm>
              <a:off x="3327" y="1362"/>
              <a:ext cx="101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Rectangle 51"/>
            <p:cNvSpPr>
              <a:spLocks noChangeArrowheads="1"/>
            </p:cNvSpPr>
            <p:nvPr/>
          </p:nvSpPr>
          <p:spPr bwMode="auto">
            <a:xfrm>
              <a:off x="3327" y="1493"/>
              <a:ext cx="101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Rectangle 52"/>
            <p:cNvSpPr>
              <a:spLocks noChangeArrowheads="1"/>
            </p:cNvSpPr>
            <p:nvPr/>
          </p:nvSpPr>
          <p:spPr bwMode="auto">
            <a:xfrm>
              <a:off x="3180" y="1362"/>
              <a:ext cx="107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Rectangle 53"/>
            <p:cNvSpPr>
              <a:spLocks noChangeArrowheads="1"/>
            </p:cNvSpPr>
            <p:nvPr/>
          </p:nvSpPr>
          <p:spPr bwMode="auto">
            <a:xfrm>
              <a:off x="3180" y="1493"/>
              <a:ext cx="107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Freeform 54"/>
            <p:cNvSpPr>
              <a:spLocks/>
            </p:cNvSpPr>
            <p:nvPr/>
          </p:nvSpPr>
          <p:spPr bwMode="auto">
            <a:xfrm>
              <a:off x="2237" y="1228"/>
              <a:ext cx="375" cy="419"/>
            </a:xfrm>
            <a:custGeom>
              <a:avLst/>
              <a:gdLst/>
              <a:ahLst/>
              <a:cxnLst>
                <a:cxn ang="0">
                  <a:pos x="375" y="419"/>
                </a:cxn>
                <a:cxn ang="0">
                  <a:pos x="375" y="105"/>
                </a:cxn>
                <a:cxn ang="0">
                  <a:pos x="197" y="0"/>
                </a:cxn>
                <a:cxn ang="0">
                  <a:pos x="0" y="105"/>
                </a:cxn>
                <a:cxn ang="0">
                  <a:pos x="0" y="419"/>
                </a:cxn>
                <a:cxn ang="0">
                  <a:pos x="375" y="419"/>
                </a:cxn>
              </a:cxnLst>
              <a:rect l="0" t="0" r="r" b="b"/>
              <a:pathLst>
                <a:path w="375" h="419">
                  <a:moveTo>
                    <a:pt x="375" y="419"/>
                  </a:moveTo>
                  <a:lnTo>
                    <a:pt x="375" y="105"/>
                  </a:lnTo>
                  <a:lnTo>
                    <a:pt x="197" y="0"/>
                  </a:lnTo>
                  <a:lnTo>
                    <a:pt x="0" y="105"/>
                  </a:lnTo>
                  <a:lnTo>
                    <a:pt x="0" y="419"/>
                  </a:lnTo>
                  <a:lnTo>
                    <a:pt x="375" y="419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Rectangle 55"/>
            <p:cNvSpPr>
              <a:spLocks noChangeArrowheads="1"/>
            </p:cNvSpPr>
            <p:nvPr/>
          </p:nvSpPr>
          <p:spPr bwMode="auto">
            <a:xfrm>
              <a:off x="2451" y="1362"/>
              <a:ext cx="100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Rectangle 56"/>
            <p:cNvSpPr>
              <a:spLocks noChangeArrowheads="1"/>
            </p:cNvSpPr>
            <p:nvPr/>
          </p:nvSpPr>
          <p:spPr bwMode="auto">
            <a:xfrm>
              <a:off x="2451" y="1493"/>
              <a:ext cx="100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Rectangle 57"/>
            <p:cNvSpPr>
              <a:spLocks noChangeArrowheads="1"/>
            </p:cNvSpPr>
            <p:nvPr/>
          </p:nvSpPr>
          <p:spPr bwMode="auto">
            <a:xfrm>
              <a:off x="2304" y="1362"/>
              <a:ext cx="107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Rectangle 58"/>
            <p:cNvSpPr>
              <a:spLocks noChangeArrowheads="1"/>
            </p:cNvSpPr>
            <p:nvPr/>
          </p:nvSpPr>
          <p:spPr bwMode="auto">
            <a:xfrm>
              <a:off x="2304" y="1493"/>
              <a:ext cx="107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Freeform 59"/>
            <p:cNvSpPr>
              <a:spLocks/>
            </p:cNvSpPr>
            <p:nvPr/>
          </p:nvSpPr>
          <p:spPr bwMode="auto">
            <a:xfrm>
              <a:off x="1170" y="720"/>
              <a:ext cx="3375" cy="2250"/>
            </a:xfrm>
            <a:custGeom>
              <a:avLst/>
              <a:gdLst/>
              <a:ahLst/>
              <a:cxnLst>
                <a:cxn ang="0">
                  <a:pos x="3224" y="65"/>
                </a:cxn>
                <a:cxn ang="0">
                  <a:pos x="3154" y="33"/>
                </a:cxn>
                <a:cxn ang="0">
                  <a:pos x="3081" y="11"/>
                </a:cxn>
                <a:cxn ang="0">
                  <a:pos x="3000" y="2"/>
                </a:cxn>
                <a:cxn ang="0">
                  <a:pos x="418" y="0"/>
                </a:cxn>
                <a:cxn ang="0">
                  <a:pos x="254" y="22"/>
                </a:cxn>
                <a:cxn ang="0">
                  <a:pos x="124" y="82"/>
                </a:cxn>
                <a:cxn ang="0">
                  <a:pos x="33" y="169"/>
                </a:cxn>
                <a:cxn ang="0">
                  <a:pos x="0" y="278"/>
                </a:cxn>
                <a:cxn ang="0">
                  <a:pos x="201" y="1067"/>
                </a:cxn>
                <a:cxn ang="0">
                  <a:pos x="204" y="250"/>
                </a:cxn>
                <a:cxn ang="0">
                  <a:pos x="237" y="198"/>
                </a:cxn>
                <a:cxn ang="0">
                  <a:pos x="281" y="165"/>
                </a:cxn>
                <a:cxn ang="0">
                  <a:pos x="314" y="149"/>
                </a:cxn>
                <a:cxn ang="0">
                  <a:pos x="355" y="140"/>
                </a:cxn>
                <a:cxn ang="0">
                  <a:pos x="395" y="134"/>
                </a:cxn>
                <a:cxn ang="0">
                  <a:pos x="2960" y="134"/>
                </a:cxn>
                <a:cxn ang="0">
                  <a:pos x="3004" y="136"/>
                </a:cxn>
                <a:cxn ang="0">
                  <a:pos x="3044" y="145"/>
                </a:cxn>
                <a:cxn ang="0">
                  <a:pos x="3081" y="158"/>
                </a:cxn>
                <a:cxn ang="0">
                  <a:pos x="3114" y="176"/>
                </a:cxn>
                <a:cxn ang="0">
                  <a:pos x="3161" y="223"/>
                </a:cxn>
                <a:cxn ang="0">
                  <a:pos x="3178" y="278"/>
                </a:cxn>
                <a:cxn ang="0">
                  <a:pos x="3174" y="2003"/>
                </a:cxn>
                <a:cxn ang="0">
                  <a:pos x="3141" y="2054"/>
                </a:cxn>
                <a:cxn ang="0">
                  <a:pos x="3081" y="2094"/>
                </a:cxn>
                <a:cxn ang="0">
                  <a:pos x="3004" y="2116"/>
                </a:cxn>
                <a:cxn ang="0">
                  <a:pos x="418" y="2119"/>
                </a:cxn>
                <a:cxn ang="0">
                  <a:pos x="375" y="2116"/>
                </a:cxn>
                <a:cxn ang="0">
                  <a:pos x="334" y="2107"/>
                </a:cxn>
                <a:cxn ang="0">
                  <a:pos x="298" y="2094"/>
                </a:cxn>
                <a:cxn ang="0">
                  <a:pos x="264" y="2076"/>
                </a:cxn>
                <a:cxn ang="0">
                  <a:pos x="217" y="2029"/>
                </a:cxn>
                <a:cxn ang="0">
                  <a:pos x="201" y="1974"/>
                </a:cxn>
                <a:cxn ang="0">
                  <a:pos x="0" y="1067"/>
                </a:cxn>
                <a:cxn ang="0">
                  <a:pos x="3" y="2000"/>
                </a:cxn>
                <a:cxn ang="0">
                  <a:pos x="17" y="2054"/>
                </a:cxn>
                <a:cxn ang="0">
                  <a:pos x="50" y="2103"/>
                </a:cxn>
                <a:cxn ang="0">
                  <a:pos x="97" y="2150"/>
                </a:cxn>
                <a:cxn ang="0">
                  <a:pos x="154" y="2188"/>
                </a:cxn>
                <a:cxn ang="0">
                  <a:pos x="221" y="2217"/>
                </a:cxn>
                <a:cxn ang="0">
                  <a:pos x="298" y="2239"/>
                </a:cxn>
                <a:cxn ang="0">
                  <a:pos x="378" y="2248"/>
                </a:cxn>
                <a:cxn ang="0">
                  <a:pos x="2960" y="2250"/>
                </a:cxn>
                <a:cxn ang="0">
                  <a:pos x="3041" y="2246"/>
                </a:cxn>
                <a:cxn ang="0">
                  <a:pos x="3117" y="2230"/>
                </a:cxn>
                <a:cxn ang="0">
                  <a:pos x="3191" y="2203"/>
                </a:cxn>
                <a:cxn ang="0">
                  <a:pos x="3255" y="2170"/>
                </a:cxn>
                <a:cxn ang="0">
                  <a:pos x="3305" y="2127"/>
                </a:cxn>
                <a:cxn ang="0">
                  <a:pos x="3345" y="2078"/>
                </a:cxn>
                <a:cxn ang="0">
                  <a:pos x="3368" y="2027"/>
                </a:cxn>
                <a:cxn ang="0">
                  <a:pos x="3375" y="1974"/>
                </a:cxn>
                <a:cxn ang="0">
                  <a:pos x="3372" y="252"/>
                </a:cxn>
                <a:cxn ang="0">
                  <a:pos x="3358" y="198"/>
                </a:cxn>
                <a:cxn ang="0">
                  <a:pos x="3325" y="147"/>
                </a:cxn>
                <a:cxn ang="0">
                  <a:pos x="3281" y="102"/>
                </a:cxn>
              </a:cxnLst>
              <a:rect l="0" t="0" r="r" b="b"/>
              <a:pathLst>
                <a:path w="3375" h="2250">
                  <a:moveTo>
                    <a:pt x="3255" y="82"/>
                  </a:moveTo>
                  <a:lnTo>
                    <a:pt x="3224" y="65"/>
                  </a:lnTo>
                  <a:lnTo>
                    <a:pt x="3191" y="47"/>
                  </a:lnTo>
                  <a:lnTo>
                    <a:pt x="3154" y="33"/>
                  </a:lnTo>
                  <a:lnTo>
                    <a:pt x="3117" y="20"/>
                  </a:lnTo>
                  <a:lnTo>
                    <a:pt x="3081" y="11"/>
                  </a:lnTo>
                  <a:lnTo>
                    <a:pt x="3041" y="4"/>
                  </a:lnTo>
                  <a:lnTo>
                    <a:pt x="3000" y="2"/>
                  </a:lnTo>
                  <a:lnTo>
                    <a:pt x="2960" y="0"/>
                  </a:lnTo>
                  <a:lnTo>
                    <a:pt x="418" y="0"/>
                  </a:lnTo>
                  <a:lnTo>
                    <a:pt x="334" y="7"/>
                  </a:lnTo>
                  <a:lnTo>
                    <a:pt x="254" y="22"/>
                  </a:lnTo>
                  <a:lnTo>
                    <a:pt x="184" y="47"/>
                  </a:lnTo>
                  <a:lnTo>
                    <a:pt x="124" y="82"/>
                  </a:lnTo>
                  <a:lnTo>
                    <a:pt x="70" y="123"/>
                  </a:lnTo>
                  <a:lnTo>
                    <a:pt x="33" y="169"/>
                  </a:lnTo>
                  <a:lnTo>
                    <a:pt x="10" y="223"/>
                  </a:lnTo>
                  <a:lnTo>
                    <a:pt x="0" y="278"/>
                  </a:lnTo>
                  <a:lnTo>
                    <a:pt x="0" y="1067"/>
                  </a:lnTo>
                  <a:lnTo>
                    <a:pt x="201" y="1067"/>
                  </a:lnTo>
                  <a:lnTo>
                    <a:pt x="201" y="278"/>
                  </a:lnTo>
                  <a:lnTo>
                    <a:pt x="204" y="250"/>
                  </a:lnTo>
                  <a:lnTo>
                    <a:pt x="217" y="223"/>
                  </a:lnTo>
                  <a:lnTo>
                    <a:pt x="237" y="198"/>
                  </a:lnTo>
                  <a:lnTo>
                    <a:pt x="264" y="176"/>
                  </a:lnTo>
                  <a:lnTo>
                    <a:pt x="281" y="165"/>
                  </a:lnTo>
                  <a:lnTo>
                    <a:pt x="298" y="158"/>
                  </a:lnTo>
                  <a:lnTo>
                    <a:pt x="314" y="149"/>
                  </a:lnTo>
                  <a:lnTo>
                    <a:pt x="334" y="145"/>
                  </a:lnTo>
                  <a:lnTo>
                    <a:pt x="355" y="140"/>
                  </a:lnTo>
                  <a:lnTo>
                    <a:pt x="375" y="136"/>
                  </a:lnTo>
                  <a:lnTo>
                    <a:pt x="395" y="134"/>
                  </a:lnTo>
                  <a:lnTo>
                    <a:pt x="418" y="134"/>
                  </a:lnTo>
                  <a:lnTo>
                    <a:pt x="2960" y="134"/>
                  </a:lnTo>
                  <a:lnTo>
                    <a:pt x="2980" y="134"/>
                  </a:lnTo>
                  <a:lnTo>
                    <a:pt x="3004" y="136"/>
                  </a:lnTo>
                  <a:lnTo>
                    <a:pt x="3024" y="140"/>
                  </a:lnTo>
                  <a:lnTo>
                    <a:pt x="3044" y="145"/>
                  </a:lnTo>
                  <a:lnTo>
                    <a:pt x="3064" y="149"/>
                  </a:lnTo>
                  <a:lnTo>
                    <a:pt x="3081" y="158"/>
                  </a:lnTo>
                  <a:lnTo>
                    <a:pt x="3097" y="165"/>
                  </a:lnTo>
                  <a:lnTo>
                    <a:pt x="3114" y="176"/>
                  </a:lnTo>
                  <a:lnTo>
                    <a:pt x="3141" y="198"/>
                  </a:lnTo>
                  <a:lnTo>
                    <a:pt x="3161" y="223"/>
                  </a:lnTo>
                  <a:lnTo>
                    <a:pt x="3174" y="250"/>
                  </a:lnTo>
                  <a:lnTo>
                    <a:pt x="3178" y="278"/>
                  </a:lnTo>
                  <a:lnTo>
                    <a:pt x="3178" y="1974"/>
                  </a:lnTo>
                  <a:lnTo>
                    <a:pt x="3174" y="2003"/>
                  </a:lnTo>
                  <a:lnTo>
                    <a:pt x="3161" y="2029"/>
                  </a:lnTo>
                  <a:lnTo>
                    <a:pt x="3141" y="2054"/>
                  </a:lnTo>
                  <a:lnTo>
                    <a:pt x="3114" y="2076"/>
                  </a:lnTo>
                  <a:lnTo>
                    <a:pt x="3081" y="2094"/>
                  </a:lnTo>
                  <a:lnTo>
                    <a:pt x="3044" y="2107"/>
                  </a:lnTo>
                  <a:lnTo>
                    <a:pt x="3004" y="2116"/>
                  </a:lnTo>
                  <a:lnTo>
                    <a:pt x="2960" y="2119"/>
                  </a:lnTo>
                  <a:lnTo>
                    <a:pt x="418" y="2119"/>
                  </a:lnTo>
                  <a:lnTo>
                    <a:pt x="395" y="2119"/>
                  </a:lnTo>
                  <a:lnTo>
                    <a:pt x="375" y="2116"/>
                  </a:lnTo>
                  <a:lnTo>
                    <a:pt x="355" y="2112"/>
                  </a:lnTo>
                  <a:lnTo>
                    <a:pt x="334" y="2107"/>
                  </a:lnTo>
                  <a:lnTo>
                    <a:pt x="314" y="2101"/>
                  </a:lnTo>
                  <a:lnTo>
                    <a:pt x="298" y="2094"/>
                  </a:lnTo>
                  <a:lnTo>
                    <a:pt x="281" y="2085"/>
                  </a:lnTo>
                  <a:lnTo>
                    <a:pt x="264" y="2076"/>
                  </a:lnTo>
                  <a:lnTo>
                    <a:pt x="237" y="2054"/>
                  </a:lnTo>
                  <a:lnTo>
                    <a:pt x="217" y="2029"/>
                  </a:lnTo>
                  <a:lnTo>
                    <a:pt x="204" y="2003"/>
                  </a:lnTo>
                  <a:lnTo>
                    <a:pt x="201" y="1974"/>
                  </a:lnTo>
                  <a:lnTo>
                    <a:pt x="201" y="1067"/>
                  </a:lnTo>
                  <a:lnTo>
                    <a:pt x="0" y="1067"/>
                  </a:lnTo>
                  <a:lnTo>
                    <a:pt x="0" y="1974"/>
                  </a:lnTo>
                  <a:lnTo>
                    <a:pt x="3" y="2000"/>
                  </a:lnTo>
                  <a:lnTo>
                    <a:pt x="7" y="2027"/>
                  </a:lnTo>
                  <a:lnTo>
                    <a:pt x="17" y="2054"/>
                  </a:lnTo>
                  <a:lnTo>
                    <a:pt x="33" y="2078"/>
                  </a:lnTo>
                  <a:lnTo>
                    <a:pt x="50" y="2103"/>
                  </a:lnTo>
                  <a:lnTo>
                    <a:pt x="70" y="2127"/>
                  </a:lnTo>
                  <a:lnTo>
                    <a:pt x="97" y="2150"/>
                  </a:lnTo>
                  <a:lnTo>
                    <a:pt x="124" y="2170"/>
                  </a:lnTo>
                  <a:lnTo>
                    <a:pt x="154" y="2188"/>
                  </a:lnTo>
                  <a:lnTo>
                    <a:pt x="187" y="2203"/>
                  </a:lnTo>
                  <a:lnTo>
                    <a:pt x="221" y="2217"/>
                  </a:lnTo>
                  <a:lnTo>
                    <a:pt x="258" y="2230"/>
                  </a:lnTo>
                  <a:lnTo>
                    <a:pt x="298" y="2239"/>
                  </a:lnTo>
                  <a:lnTo>
                    <a:pt x="338" y="2246"/>
                  </a:lnTo>
                  <a:lnTo>
                    <a:pt x="378" y="2248"/>
                  </a:lnTo>
                  <a:lnTo>
                    <a:pt x="418" y="2250"/>
                  </a:lnTo>
                  <a:lnTo>
                    <a:pt x="2960" y="2250"/>
                  </a:lnTo>
                  <a:lnTo>
                    <a:pt x="3000" y="2248"/>
                  </a:lnTo>
                  <a:lnTo>
                    <a:pt x="3041" y="2246"/>
                  </a:lnTo>
                  <a:lnTo>
                    <a:pt x="3081" y="2239"/>
                  </a:lnTo>
                  <a:lnTo>
                    <a:pt x="3117" y="2230"/>
                  </a:lnTo>
                  <a:lnTo>
                    <a:pt x="3154" y="2217"/>
                  </a:lnTo>
                  <a:lnTo>
                    <a:pt x="3191" y="2203"/>
                  </a:lnTo>
                  <a:lnTo>
                    <a:pt x="3224" y="2188"/>
                  </a:lnTo>
                  <a:lnTo>
                    <a:pt x="3255" y="2170"/>
                  </a:lnTo>
                  <a:lnTo>
                    <a:pt x="3281" y="2150"/>
                  </a:lnTo>
                  <a:lnTo>
                    <a:pt x="3305" y="2127"/>
                  </a:lnTo>
                  <a:lnTo>
                    <a:pt x="3325" y="2103"/>
                  </a:lnTo>
                  <a:lnTo>
                    <a:pt x="3345" y="2078"/>
                  </a:lnTo>
                  <a:lnTo>
                    <a:pt x="3358" y="2054"/>
                  </a:lnTo>
                  <a:lnTo>
                    <a:pt x="3368" y="2027"/>
                  </a:lnTo>
                  <a:lnTo>
                    <a:pt x="3372" y="2000"/>
                  </a:lnTo>
                  <a:lnTo>
                    <a:pt x="3375" y="1974"/>
                  </a:lnTo>
                  <a:lnTo>
                    <a:pt x="3375" y="278"/>
                  </a:lnTo>
                  <a:lnTo>
                    <a:pt x="3372" y="252"/>
                  </a:lnTo>
                  <a:lnTo>
                    <a:pt x="3368" y="225"/>
                  </a:lnTo>
                  <a:lnTo>
                    <a:pt x="3358" y="198"/>
                  </a:lnTo>
                  <a:lnTo>
                    <a:pt x="3345" y="172"/>
                  </a:lnTo>
                  <a:lnTo>
                    <a:pt x="3325" y="147"/>
                  </a:lnTo>
                  <a:lnTo>
                    <a:pt x="3305" y="125"/>
                  </a:lnTo>
                  <a:lnTo>
                    <a:pt x="3281" y="102"/>
                  </a:lnTo>
                  <a:lnTo>
                    <a:pt x="3255" y="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8" name="Прямоугольник 57"/>
          <p:cNvSpPr/>
          <p:nvPr/>
        </p:nvSpPr>
        <p:spPr>
          <a:xfrm>
            <a:off x="3643306" y="5000636"/>
            <a:ext cx="178927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can</a:t>
            </a:r>
            <a:endParaRPr lang="ru-RU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500034" y="1714488"/>
            <a:ext cx="3071835" cy="2714644"/>
            <a:chOff x="1170" y="720"/>
            <a:chExt cx="3375" cy="2250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1170" y="720"/>
              <a:ext cx="3375" cy="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1324" y="816"/>
              <a:ext cx="3134" cy="2096"/>
            </a:xfrm>
            <a:custGeom>
              <a:avLst/>
              <a:gdLst/>
              <a:ahLst/>
              <a:cxnLst>
                <a:cxn ang="0">
                  <a:pos x="2816" y="2096"/>
                </a:cxn>
                <a:cxn ang="0">
                  <a:pos x="2880" y="2092"/>
                </a:cxn>
                <a:cxn ang="0">
                  <a:pos x="2940" y="2078"/>
                </a:cxn>
                <a:cxn ang="0">
                  <a:pos x="2994" y="2060"/>
                </a:cxn>
                <a:cxn ang="0">
                  <a:pos x="3040" y="2034"/>
                </a:cxn>
                <a:cxn ang="0">
                  <a:pos x="3081" y="2003"/>
                </a:cxn>
                <a:cxn ang="0">
                  <a:pos x="3107" y="1967"/>
                </a:cxn>
                <a:cxn ang="0">
                  <a:pos x="3127" y="1927"/>
                </a:cxn>
                <a:cxn ang="0">
                  <a:pos x="3134" y="1884"/>
                </a:cxn>
                <a:cxn ang="0">
                  <a:pos x="3134" y="211"/>
                </a:cxn>
                <a:cxn ang="0">
                  <a:pos x="3127" y="169"/>
                </a:cxn>
                <a:cxn ang="0">
                  <a:pos x="3107" y="129"/>
                </a:cxn>
                <a:cxn ang="0">
                  <a:pos x="3081" y="93"/>
                </a:cxn>
                <a:cxn ang="0">
                  <a:pos x="3040" y="62"/>
                </a:cxn>
                <a:cxn ang="0">
                  <a:pos x="2994" y="35"/>
                </a:cxn>
                <a:cxn ang="0">
                  <a:pos x="2940" y="18"/>
                </a:cxn>
                <a:cxn ang="0">
                  <a:pos x="2880" y="4"/>
                </a:cxn>
                <a:cxn ang="0">
                  <a:pos x="2816" y="0"/>
                </a:cxn>
                <a:cxn ang="0">
                  <a:pos x="318" y="0"/>
                </a:cxn>
                <a:cxn ang="0">
                  <a:pos x="254" y="4"/>
                </a:cxn>
                <a:cxn ang="0">
                  <a:pos x="194" y="18"/>
                </a:cxn>
                <a:cxn ang="0">
                  <a:pos x="140" y="35"/>
                </a:cxn>
                <a:cxn ang="0">
                  <a:pos x="94" y="62"/>
                </a:cxn>
                <a:cxn ang="0">
                  <a:pos x="53" y="93"/>
                </a:cxn>
                <a:cxn ang="0">
                  <a:pos x="27" y="129"/>
                </a:cxn>
                <a:cxn ang="0">
                  <a:pos x="7" y="169"/>
                </a:cxn>
                <a:cxn ang="0">
                  <a:pos x="0" y="211"/>
                </a:cxn>
                <a:cxn ang="0">
                  <a:pos x="0" y="1884"/>
                </a:cxn>
                <a:cxn ang="0">
                  <a:pos x="7" y="1927"/>
                </a:cxn>
                <a:cxn ang="0">
                  <a:pos x="27" y="1967"/>
                </a:cxn>
                <a:cxn ang="0">
                  <a:pos x="53" y="2003"/>
                </a:cxn>
                <a:cxn ang="0">
                  <a:pos x="94" y="2034"/>
                </a:cxn>
                <a:cxn ang="0">
                  <a:pos x="140" y="2060"/>
                </a:cxn>
                <a:cxn ang="0">
                  <a:pos x="194" y="2078"/>
                </a:cxn>
                <a:cxn ang="0">
                  <a:pos x="254" y="2092"/>
                </a:cxn>
                <a:cxn ang="0">
                  <a:pos x="318" y="2096"/>
                </a:cxn>
                <a:cxn ang="0">
                  <a:pos x="2816" y="2096"/>
                </a:cxn>
              </a:cxnLst>
              <a:rect l="0" t="0" r="r" b="b"/>
              <a:pathLst>
                <a:path w="3134" h="2096">
                  <a:moveTo>
                    <a:pt x="2816" y="2096"/>
                  </a:moveTo>
                  <a:lnTo>
                    <a:pt x="2880" y="2092"/>
                  </a:lnTo>
                  <a:lnTo>
                    <a:pt x="2940" y="2078"/>
                  </a:lnTo>
                  <a:lnTo>
                    <a:pt x="2994" y="2060"/>
                  </a:lnTo>
                  <a:lnTo>
                    <a:pt x="3040" y="2034"/>
                  </a:lnTo>
                  <a:lnTo>
                    <a:pt x="3081" y="2003"/>
                  </a:lnTo>
                  <a:lnTo>
                    <a:pt x="3107" y="1967"/>
                  </a:lnTo>
                  <a:lnTo>
                    <a:pt x="3127" y="1927"/>
                  </a:lnTo>
                  <a:lnTo>
                    <a:pt x="3134" y="1884"/>
                  </a:lnTo>
                  <a:lnTo>
                    <a:pt x="3134" y="211"/>
                  </a:lnTo>
                  <a:lnTo>
                    <a:pt x="3127" y="169"/>
                  </a:lnTo>
                  <a:lnTo>
                    <a:pt x="3107" y="129"/>
                  </a:lnTo>
                  <a:lnTo>
                    <a:pt x="3081" y="93"/>
                  </a:lnTo>
                  <a:lnTo>
                    <a:pt x="3040" y="62"/>
                  </a:lnTo>
                  <a:lnTo>
                    <a:pt x="2994" y="35"/>
                  </a:lnTo>
                  <a:lnTo>
                    <a:pt x="2940" y="18"/>
                  </a:lnTo>
                  <a:lnTo>
                    <a:pt x="2880" y="4"/>
                  </a:lnTo>
                  <a:lnTo>
                    <a:pt x="2816" y="0"/>
                  </a:lnTo>
                  <a:lnTo>
                    <a:pt x="318" y="0"/>
                  </a:lnTo>
                  <a:lnTo>
                    <a:pt x="254" y="4"/>
                  </a:lnTo>
                  <a:lnTo>
                    <a:pt x="194" y="18"/>
                  </a:lnTo>
                  <a:lnTo>
                    <a:pt x="140" y="35"/>
                  </a:lnTo>
                  <a:lnTo>
                    <a:pt x="94" y="62"/>
                  </a:lnTo>
                  <a:lnTo>
                    <a:pt x="53" y="93"/>
                  </a:lnTo>
                  <a:lnTo>
                    <a:pt x="27" y="129"/>
                  </a:lnTo>
                  <a:lnTo>
                    <a:pt x="7" y="169"/>
                  </a:lnTo>
                  <a:lnTo>
                    <a:pt x="0" y="211"/>
                  </a:lnTo>
                  <a:lnTo>
                    <a:pt x="0" y="1884"/>
                  </a:lnTo>
                  <a:lnTo>
                    <a:pt x="7" y="1927"/>
                  </a:lnTo>
                  <a:lnTo>
                    <a:pt x="27" y="1967"/>
                  </a:lnTo>
                  <a:lnTo>
                    <a:pt x="53" y="2003"/>
                  </a:lnTo>
                  <a:lnTo>
                    <a:pt x="94" y="2034"/>
                  </a:lnTo>
                  <a:lnTo>
                    <a:pt x="140" y="2060"/>
                  </a:lnTo>
                  <a:lnTo>
                    <a:pt x="194" y="2078"/>
                  </a:lnTo>
                  <a:lnTo>
                    <a:pt x="254" y="2092"/>
                  </a:lnTo>
                  <a:lnTo>
                    <a:pt x="318" y="2096"/>
                  </a:lnTo>
                  <a:lnTo>
                    <a:pt x="2816" y="2096"/>
                  </a:lnTo>
                  <a:close/>
                </a:path>
              </a:pathLst>
            </a:custGeom>
            <a:solidFill>
              <a:srgbClr val="A7E8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1615" y="1036"/>
              <a:ext cx="2512" cy="1395"/>
            </a:xfrm>
            <a:custGeom>
              <a:avLst/>
              <a:gdLst/>
              <a:ahLst/>
              <a:cxnLst>
                <a:cxn ang="0">
                  <a:pos x="2044" y="0"/>
                </a:cxn>
                <a:cxn ang="0">
                  <a:pos x="425" y="0"/>
                </a:cxn>
                <a:cxn ang="0">
                  <a:pos x="0" y="580"/>
                </a:cxn>
                <a:cxn ang="0">
                  <a:pos x="288" y="580"/>
                </a:cxn>
                <a:cxn ang="0">
                  <a:pos x="288" y="1388"/>
                </a:cxn>
                <a:cxn ang="0">
                  <a:pos x="2191" y="1395"/>
                </a:cxn>
                <a:cxn ang="0">
                  <a:pos x="2191" y="580"/>
                </a:cxn>
                <a:cxn ang="0">
                  <a:pos x="2512" y="580"/>
                </a:cxn>
                <a:cxn ang="0">
                  <a:pos x="2044" y="0"/>
                </a:cxn>
              </a:cxnLst>
              <a:rect l="0" t="0" r="r" b="b"/>
              <a:pathLst>
                <a:path w="2512" h="1395">
                  <a:moveTo>
                    <a:pt x="2044" y="0"/>
                  </a:moveTo>
                  <a:lnTo>
                    <a:pt x="425" y="0"/>
                  </a:lnTo>
                  <a:lnTo>
                    <a:pt x="0" y="580"/>
                  </a:lnTo>
                  <a:lnTo>
                    <a:pt x="288" y="580"/>
                  </a:lnTo>
                  <a:lnTo>
                    <a:pt x="288" y="1388"/>
                  </a:lnTo>
                  <a:lnTo>
                    <a:pt x="2191" y="1395"/>
                  </a:lnTo>
                  <a:lnTo>
                    <a:pt x="2191" y="580"/>
                  </a:lnTo>
                  <a:lnTo>
                    <a:pt x="2512" y="580"/>
                  </a:lnTo>
                  <a:lnTo>
                    <a:pt x="2044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331" y="2415"/>
              <a:ext cx="3094" cy="3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321" y="2516"/>
              <a:ext cx="3181" cy="2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2301" y="1947"/>
              <a:ext cx="117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2301" y="2097"/>
              <a:ext cx="117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2137" y="1947"/>
              <a:ext cx="117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2137" y="2097"/>
              <a:ext cx="117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3445" y="1947"/>
              <a:ext cx="117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3445" y="2097"/>
              <a:ext cx="117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3277" y="1947"/>
              <a:ext cx="121" cy="1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3277" y="2097"/>
              <a:ext cx="121" cy="116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2170" y="938"/>
              <a:ext cx="228" cy="43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2123" y="907"/>
              <a:ext cx="311" cy="6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642" y="1983"/>
              <a:ext cx="408" cy="42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2722" y="2037"/>
              <a:ext cx="234" cy="14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2893" y="2250"/>
              <a:ext cx="90" cy="61"/>
            </a:xfrm>
            <a:custGeom>
              <a:avLst/>
              <a:gdLst/>
              <a:ahLst/>
              <a:cxnLst>
                <a:cxn ang="0">
                  <a:pos x="46" y="61"/>
                </a:cxn>
                <a:cxn ang="0">
                  <a:pos x="63" y="58"/>
                </a:cxn>
                <a:cxn ang="0">
                  <a:pos x="77" y="52"/>
                </a:cxn>
                <a:cxn ang="0">
                  <a:pos x="87" y="43"/>
                </a:cxn>
                <a:cxn ang="0">
                  <a:pos x="90" y="32"/>
                </a:cxn>
                <a:cxn ang="0">
                  <a:pos x="87" y="18"/>
                </a:cxn>
                <a:cxn ang="0">
                  <a:pos x="77" y="9"/>
                </a:cxn>
                <a:cxn ang="0">
                  <a:pos x="63" y="3"/>
                </a:cxn>
                <a:cxn ang="0">
                  <a:pos x="46" y="0"/>
                </a:cxn>
                <a:cxn ang="0">
                  <a:pos x="26" y="3"/>
                </a:cxn>
                <a:cxn ang="0">
                  <a:pos x="13" y="9"/>
                </a:cxn>
                <a:cxn ang="0">
                  <a:pos x="3" y="18"/>
                </a:cxn>
                <a:cxn ang="0">
                  <a:pos x="0" y="32"/>
                </a:cxn>
                <a:cxn ang="0">
                  <a:pos x="3" y="43"/>
                </a:cxn>
                <a:cxn ang="0">
                  <a:pos x="13" y="52"/>
                </a:cxn>
                <a:cxn ang="0">
                  <a:pos x="26" y="58"/>
                </a:cxn>
                <a:cxn ang="0">
                  <a:pos x="46" y="61"/>
                </a:cxn>
              </a:cxnLst>
              <a:rect l="0" t="0" r="r" b="b"/>
              <a:pathLst>
                <a:path w="90" h="61">
                  <a:moveTo>
                    <a:pt x="46" y="61"/>
                  </a:moveTo>
                  <a:lnTo>
                    <a:pt x="63" y="58"/>
                  </a:lnTo>
                  <a:lnTo>
                    <a:pt x="77" y="52"/>
                  </a:lnTo>
                  <a:lnTo>
                    <a:pt x="87" y="43"/>
                  </a:lnTo>
                  <a:lnTo>
                    <a:pt x="90" y="32"/>
                  </a:lnTo>
                  <a:lnTo>
                    <a:pt x="87" y="18"/>
                  </a:lnTo>
                  <a:lnTo>
                    <a:pt x="77" y="9"/>
                  </a:lnTo>
                  <a:lnTo>
                    <a:pt x="63" y="3"/>
                  </a:lnTo>
                  <a:lnTo>
                    <a:pt x="46" y="0"/>
                  </a:lnTo>
                  <a:lnTo>
                    <a:pt x="26" y="3"/>
                  </a:lnTo>
                  <a:lnTo>
                    <a:pt x="13" y="9"/>
                  </a:lnTo>
                  <a:lnTo>
                    <a:pt x="3" y="18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2"/>
                  </a:lnTo>
                  <a:lnTo>
                    <a:pt x="26" y="58"/>
                  </a:lnTo>
                  <a:lnTo>
                    <a:pt x="46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1444" y="2005"/>
              <a:ext cx="395" cy="441"/>
            </a:xfrm>
            <a:custGeom>
              <a:avLst/>
              <a:gdLst/>
              <a:ahLst/>
              <a:cxnLst>
                <a:cxn ang="0">
                  <a:pos x="395" y="132"/>
                </a:cxn>
                <a:cxn ang="0">
                  <a:pos x="392" y="105"/>
                </a:cxn>
                <a:cxn ang="0">
                  <a:pos x="378" y="81"/>
                </a:cxn>
                <a:cxn ang="0">
                  <a:pos x="362" y="58"/>
                </a:cxn>
                <a:cxn ang="0">
                  <a:pos x="338" y="38"/>
                </a:cxn>
                <a:cxn ang="0">
                  <a:pos x="308" y="23"/>
                </a:cxn>
                <a:cxn ang="0">
                  <a:pos x="275" y="12"/>
                </a:cxn>
                <a:cxn ang="0">
                  <a:pos x="238" y="3"/>
                </a:cxn>
                <a:cxn ang="0">
                  <a:pos x="198" y="0"/>
                </a:cxn>
                <a:cxn ang="0">
                  <a:pos x="157" y="3"/>
                </a:cxn>
                <a:cxn ang="0">
                  <a:pos x="121" y="12"/>
                </a:cxn>
                <a:cxn ang="0">
                  <a:pos x="87" y="23"/>
                </a:cxn>
                <a:cxn ang="0">
                  <a:pos x="60" y="38"/>
                </a:cxn>
                <a:cxn ang="0">
                  <a:pos x="34" y="58"/>
                </a:cxn>
                <a:cxn ang="0">
                  <a:pos x="17" y="81"/>
                </a:cxn>
                <a:cxn ang="0">
                  <a:pos x="4" y="105"/>
                </a:cxn>
                <a:cxn ang="0">
                  <a:pos x="0" y="132"/>
                </a:cxn>
                <a:cxn ang="0">
                  <a:pos x="4" y="154"/>
                </a:cxn>
                <a:cxn ang="0">
                  <a:pos x="14" y="176"/>
                </a:cxn>
                <a:cxn ang="0">
                  <a:pos x="27" y="196"/>
                </a:cxn>
                <a:cxn ang="0">
                  <a:pos x="44" y="214"/>
                </a:cxn>
                <a:cxn ang="0">
                  <a:pos x="67" y="230"/>
                </a:cxn>
                <a:cxn ang="0">
                  <a:pos x="91" y="241"/>
                </a:cxn>
                <a:cxn ang="0">
                  <a:pos x="121" y="252"/>
                </a:cxn>
                <a:cxn ang="0">
                  <a:pos x="151" y="259"/>
                </a:cxn>
                <a:cxn ang="0">
                  <a:pos x="151" y="441"/>
                </a:cxn>
                <a:cxn ang="0">
                  <a:pos x="244" y="441"/>
                </a:cxn>
                <a:cxn ang="0">
                  <a:pos x="244" y="259"/>
                </a:cxn>
                <a:cxn ang="0">
                  <a:pos x="275" y="252"/>
                </a:cxn>
                <a:cxn ang="0">
                  <a:pos x="305" y="241"/>
                </a:cxn>
                <a:cxn ang="0">
                  <a:pos x="331" y="230"/>
                </a:cxn>
                <a:cxn ang="0">
                  <a:pos x="351" y="214"/>
                </a:cxn>
                <a:cxn ang="0">
                  <a:pos x="372" y="196"/>
                </a:cxn>
                <a:cxn ang="0">
                  <a:pos x="385" y="176"/>
                </a:cxn>
                <a:cxn ang="0">
                  <a:pos x="392" y="154"/>
                </a:cxn>
                <a:cxn ang="0">
                  <a:pos x="395" y="132"/>
                </a:cxn>
              </a:cxnLst>
              <a:rect l="0" t="0" r="r" b="b"/>
              <a:pathLst>
                <a:path w="395" h="441">
                  <a:moveTo>
                    <a:pt x="395" y="132"/>
                  </a:moveTo>
                  <a:lnTo>
                    <a:pt x="392" y="105"/>
                  </a:lnTo>
                  <a:lnTo>
                    <a:pt x="378" y="81"/>
                  </a:lnTo>
                  <a:lnTo>
                    <a:pt x="362" y="58"/>
                  </a:lnTo>
                  <a:lnTo>
                    <a:pt x="338" y="38"/>
                  </a:lnTo>
                  <a:lnTo>
                    <a:pt x="308" y="23"/>
                  </a:lnTo>
                  <a:lnTo>
                    <a:pt x="275" y="12"/>
                  </a:lnTo>
                  <a:lnTo>
                    <a:pt x="238" y="3"/>
                  </a:lnTo>
                  <a:lnTo>
                    <a:pt x="198" y="0"/>
                  </a:lnTo>
                  <a:lnTo>
                    <a:pt x="157" y="3"/>
                  </a:lnTo>
                  <a:lnTo>
                    <a:pt x="121" y="12"/>
                  </a:lnTo>
                  <a:lnTo>
                    <a:pt x="87" y="23"/>
                  </a:lnTo>
                  <a:lnTo>
                    <a:pt x="60" y="38"/>
                  </a:lnTo>
                  <a:lnTo>
                    <a:pt x="34" y="58"/>
                  </a:lnTo>
                  <a:lnTo>
                    <a:pt x="17" y="81"/>
                  </a:lnTo>
                  <a:lnTo>
                    <a:pt x="4" y="105"/>
                  </a:lnTo>
                  <a:lnTo>
                    <a:pt x="0" y="132"/>
                  </a:lnTo>
                  <a:lnTo>
                    <a:pt x="4" y="154"/>
                  </a:lnTo>
                  <a:lnTo>
                    <a:pt x="14" y="176"/>
                  </a:lnTo>
                  <a:lnTo>
                    <a:pt x="27" y="196"/>
                  </a:lnTo>
                  <a:lnTo>
                    <a:pt x="44" y="214"/>
                  </a:lnTo>
                  <a:lnTo>
                    <a:pt x="67" y="230"/>
                  </a:lnTo>
                  <a:lnTo>
                    <a:pt x="91" y="241"/>
                  </a:lnTo>
                  <a:lnTo>
                    <a:pt x="121" y="252"/>
                  </a:lnTo>
                  <a:lnTo>
                    <a:pt x="151" y="259"/>
                  </a:lnTo>
                  <a:lnTo>
                    <a:pt x="151" y="441"/>
                  </a:lnTo>
                  <a:lnTo>
                    <a:pt x="244" y="441"/>
                  </a:lnTo>
                  <a:lnTo>
                    <a:pt x="244" y="259"/>
                  </a:lnTo>
                  <a:lnTo>
                    <a:pt x="275" y="252"/>
                  </a:lnTo>
                  <a:lnTo>
                    <a:pt x="305" y="241"/>
                  </a:lnTo>
                  <a:lnTo>
                    <a:pt x="331" y="230"/>
                  </a:lnTo>
                  <a:lnTo>
                    <a:pt x="351" y="214"/>
                  </a:lnTo>
                  <a:lnTo>
                    <a:pt x="372" y="196"/>
                  </a:lnTo>
                  <a:lnTo>
                    <a:pt x="385" y="176"/>
                  </a:lnTo>
                  <a:lnTo>
                    <a:pt x="392" y="154"/>
                  </a:lnTo>
                  <a:lnTo>
                    <a:pt x="395" y="132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3886" y="2005"/>
              <a:ext cx="395" cy="441"/>
            </a:xfrm>
            <a:custGeom>
              <a:avLst/>
              <a:gdLst/>
              <a:ahLst/>
              <a:cxnLst>
                <a:cxn ang="0">
                  <a:pos x="395" y="132"/>
                </a:cxn>
                <a:cxn ang="0">
                  <a:pos x="391" y="105"/>
                </a:cxn>
                <a:cxn ang="0">
                  <a:pos x="378" y="81"/>
                </a:cxn>
                <a:cxn ang="0">
                  <a:pos x="361" y="58"/>
                </a:cxn>
                <a:cxn ang="0">
                  <a:pos x="338" y="38"/>
                </a:cxn>
                <a:cxn ang="0">
                  <a:pos x="308" y="23"/>
                </a:cxn>
                <a:cxn ang="0">
                  <a:pos x="274" y="12"/>
                </a:cxn>
                <a:cxn ang="0">
                  <a:pos x="238" y="3"/>
                </a:cxn>
                <a:cxn ang="0">
                  <a:pos x="197" y="0"/>
                </a:cxn>
                <a:cxn ang="0">
                  <a:pos x="157" y="3"/>
                </a:cxn>
                <a:cxn ang="0">
                  <a:pos x="120" y="12"/>
                </a:cxn>
                <a:cxn ang="0">
                  <a:pos x="87" y="23"/>
                </a:cxn>
                <a:cxn ang="0">
                  <a:pos x="57" y="38"/>
                </a:cxn>
                <a:cxn ang="0">
                  <a:pos x="34" y="58"/>
                </a:cxn>
                <a:cxn ang="0">
                  <a:pos x="17" y="81"/>
                </a:cxn>
                <a:cxn ang="0">
                  <a:pos x="3" y="105"/>
                </a:cxn>
                <a:cxn ang="0">
                  <a:pos x="0" y="132"/>
                </a:cxn>
                <a:cxn ang="0">
                  <a:pos x="3" y="154"/>
                </a:cxn>
                <a:cxn ang="0">
                  <a:pos x="10" y="176"/>
                </a:cxn>
                <a:cxn ang="0">
                  <a:pos x="23" y="196"/>
                </a:cxn>
                <a:cxn ang="0">
                  <a:pos x="44" y="214"/>
                </a:cxn>
                <a:cxn ang="0">
                  <a:pos x="64" y="230"/>
                </a:cxn>
                <a:cxn ang="0">
                  <a:pos x="90" y="241"/>
                </a:cxn>
                <a:cxn ang="0">
                  <a:pos x="120" y="252"/>
                </a:cxn>
                <a:cxn ang="0">
                  <a:pos x="151" y="259"/>
                </a:cxn>
                <a:cxn ang="0">
                  <a:pos x="151" y="441"/>
                </a:cxn>
                <a:cxn ang="0">
                  <a:pos x="241" y="441"/>
                </a:cxn>
                <a:cxn ang="0">
                  <a:pos x="241" y="259"/>
                </a:cxn>
                <a:cxn ang="0">
                  <a:pos x="271" y="252"/>
                </a:cxn>
                <a:cxn ang="0">
                  <a:pos x="301" y="241"/>
                </a:cxn>
                <a:cxn ang="0">
                  <a:pos x="328" y="230"/>
                </a:cxn>
                <a:cxn ang="0">
                  <a:pos x="351" y="214"/>
                </a:cxn>
                <a:cxn ang="0">
                  <a:pos x="368" y="196"/>
                </a:cxn>
                <a:cxn ang="0">
                  <a:pos x="381" y="176"/>
                </a:cxn>
                <a:cxn ang="0">
                  <a:pos x="391" y="154"/>
                </a:cxn>
                <a:cxn ang="0">
                  <a:pos x="395" y="132"/>
                </a:cxn>
              </a:cxnLst>
              <a:rect l="0" t="0" r="r" b="b"/>
              <a:pathLst>
                <a:path w="395" h="441">
                  <a:moveTo>
                    <a:pt x="395" y="132"/>
                  </a:moveTo>
                  <a:lnTo>
                    <a:pt x="391" y="105"/>
                  </a:lnTo>
                  <a:lnTo>
                    <a:pt x="378" y="81"/>
                  </a:lnTo>
                  <a:lnTo>
                    <a:pt x="361" y="58"/>
                  </a:lnTo>
                  <a:lnTo>
                    <a:pt x="338" y="38"/>
                  </a:lnTo>
                  <a:lnTo>
                    <a:pt x="308" y="23"/>
                  </a:lnTo>
                  <a:lnTo>
                    <a:pt x="274" y="12"/>
                  </a:lnTo>
                  <a:lnTo>
                    <a:pt x="238" y="3"/>
                  </a:lnTo>
                  <a:lnTo>
                    <a:pt x="197" y="0"/>
                  </a:lnTo>
                  <a:lnTo>
                    <a:pt x="157" y="3"/>
                  </a:lnTo>
                  <a:lnTo>
                    <a:pt x="120" y="12"/>
                  </a:lnTo>
                  <a:lnTo>
                    <a:pt x="87" y="23"/>
                  </a:lnTo>
                  <a:lnTo>
                    <a:pt x="57" y="38"/>
                  </a:lnTo>
                  <a:lnTo>
                    <a:pt x="34" y="58"/>
                  </a:lnTo>
                  <a:lnTo>
                    <a:pt x="17" y="81"/>
                  </a:lnTo>
                  <a:lnTo>
                    <a:pt x="3" y="105"/>
                  </a:lnTo>
                  <a:lnTo>
                    <a:pt x="0" y="132"/>
                  </a:lnTo>
                  <a:lnTo>
                    <a:pt x="3" y="154"/>
                  </a:lnTo>
                  <a:lnTo>
                    <a:pt x="10" y="176"/>
                  </a:lnTo>
                  <a:lnTo>
                    <a:pt x="23" y="196"/>
                  </a:lnTo>
                  <a:lnTo>
                    <a:pt x="44" y="214"/>
                  </a:lnTo>
                  <a:lnTo>
                    <a:pt x="64" y="230"/>
                  </a:lnTo>
                  <a:lnTo>
                    <a:pt x="90" y="241"/>
                  </a:lnTo>
                  <a:lnTo>
                    <a:pt x="120" y="252"/>
                  </a:lnTo>
                  <a:lnTo>
                    <a:pt x="151" y="259"/>
                  </a:lnTo>
                  <a:lnTo>
                    <a:pt x="151" y="441"/>
                  </a:lnTo>
                  <a:lnTo>
                    <a:pt x="241" y="441"/>
                  </a:lnTo>
                  <a:lnTo>
                    <a:pt x="241" y="259"/>
                  </a:lnTo>
                  <a:lnTo>
                    <a:pt x="271" y="252"/>
                  </a:lnTo>
                  <a:lnTo>
                    <a:pt x="301" y="241"/>
                  </a:lnTo>
                  <a:lnTo>
                    <a:pt x="328" y="230"/>
                  </a:lnTo>
                  <a:lnTo>
                    <a:pt x="351" y="214"/>
                  </a:lnTo>
                  <a:lnTo>
                    <a:pt x="368" y="196"/>
                  </a:lnTo>
                  <a:lnTo>
                    <a:pt x="381" y="176"/>
                  </a:lnTo>
                  <a:lnTo>
                    <a:pt x="391" y="154"/>
                  </a:lnTo>
                  <a:lnTo>
                    <a:pt x="395" y="132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Rectangle 25"/>
            <p:cNvSpPr>
              <a:spLocks noChangeArrowheads="1"/>
            </p:cNvSpPr>
            <p:nvPr/>
          </p:nvSpPr>
          <p:spPr bwMode="auto">
            <a:xfrm>
              <a:off x="1314" y="2475"/>
              <a:ext cx="3064" cy="424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1494" y="2556"/>
              <a:ext cx="71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4" y="31"/>
                </a:cxn>
                <a:cxn ang="0">
                  <a:pos x="10" y="40"/>
                </a:cxn>
                <a:cxn ang="0">
                  <a:pos x="24" y="44"/>
                </a:cxn>
                <a:cxn ang="0">
                  <a:pos x="37" y="46"/>
                </a:cxn>
                <a:cxn ang="0">
                  <a:pos x="51" y="44"/>
                </a:cxn>
                <a:cxn ang="0">
                  <a:pos x="61" y="40"/>
                </a:cxn>
                <a:cxn ang="0">
                  <a:pos x="67" y="31"/>
                </a:cxn>
                <a:cxn ang="0">
                  <a:pos x="71" y="22"/>
                </a:cxn>
                <a:cxn ang="0">
                  <a:pos x="67" y="13"/>
                </a:cxn>
                <a:cxn ang="0">
                  <a:pos x="61" y="6"/>
                </a:cxn>
                <a:cxn ang="0">
                  <a:pos x="51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6"/>
                </a:cxn>
                <a:cxn ang="0">
                  <a:pos x="4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1" h="46">
                  <a:moveTo>
                    <a:pt x="0" y="22"/>
                  </a:moveTo>
                  <a:lnTo>
                    <a:pt x="4" y="31"/>
                  </a:lnTo>
                  <a:lnTo>
                    <a:pt x="10" y="40"/>
                  </a:lnTo>
                  <a:lnTo>
                    <a:pt x="24" y="44"/>
                  </a:lnTo>
                  <a:lnTo>
                    <a:pt x="37" y="46"/>
                  </a:lnTo>
                  <a:lnTo>
                    <a:pt x="51" y="44"/>
                  </a:lnTo>
                  <a:lnTo>
                    <a:pt x="61" y="40"/>
                  </a:lnTo>
                  <a:lnTo>
                    <a:pt x="67" y="31"/>
                  </a:lnTo>
                  <a:lnTo>
                    <a:pt x="71" y="22"/>
                  </a:lnTo>
                  <a:lnTo>
                    <a:pt x="67" y="13"/>
                  </a:lnTo>
                  <a:lnTo>
                    <a:pt x="61" y="6"/>
                  </a:lnTo>
                  <a:lnTo>
                    <a:pt x="51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6"/>
                  </a:lnTo>
                  <a:lnTo>
                    <a:pt x="4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1668" y="2625"/>
              <a:ext cx="71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33"/>
                </a:cxn>
                <a:cxn ang="0">
                  <a:pos x="10" y="40"/>
                </a:cxn>
                <a:cxn ang="0">
                  <a:pos x="24" y="44"/>
                </a:cxn>
                <a:cxn ang="0">
                  <a:pos x="37" y="46"/>
                </a:cxn>
                <a:cxn ang="0">
                  <a:pos x="51" y="44"/>
                </a:cxn>
                <a:cxn ang="0">
                  <a:pos x="61" y="40"/>
                </a:cxn>
                <a:cxn ang="0">
                  <a:pos x="67" y="33"/>
                </a:cxn>
                <a:cxn ang="0">
                  <a:pos x="71" y="24"/>
                </a:cxn>
                <a:cxn ang="0">
                  <a:pos x="67" y="15"/>
                </a:cxn>
                <a:cxn ang="0">
                  <a:pos x="61" y="6"/>
                </a:cxn>
                <a:cxn ang="0">
                  <a:pos x="51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6"/>
                </a:cxn>
                <a:cxn ang="0">
                  <a:pos x="4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1" h="46">
                  <a:moveTo>
                    <a:pt x="0" y="24"/>
                  </a:moveTo>
                  <a:lnTo>
                    <a:pt x="4" y="33"/>
                  </a:lnTo>
                  <a:lnTo>
                    <a:pt x="10" y="40"/>
                  </a:lnTo>
                  <a:lnTo>
                    <a:pt x="24" y="44"/>
                  </a:lnTo>
                  <a:lnTo>
                    <a:pt x="37" y="46"/>
                  </a:lnTo>
                  <a:lnTo>
                    <a:pt x="51" y="44"/>
                  </a:lnTo>
                  <a:lnTo>
                    <a:pt x="61" y="40"/>
                  </a:lnTo>
                  <a:lnTo>
                    <a:pt x="67" y="33"/>
                  </a:lnTo>
                  <a:lnTo>
                    <a:pt x="71" y="24"/>
                  </a:lnTo>
                  <a:lnTo>
                    <a:pt x="67" y="15"/>
                  </a:lnTo>
                  <a:lnTo>
                    <a:pt x="61" y="6"/>
                  </a:lnTo>
                  <a:lnTo>
                    <a:pt x="51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6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1879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4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4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2053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4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4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2257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4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4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2434" y="2625"/>
              <a:ext cx="67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33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4" y="46"/>
                </a:cxn>
                <a:cxn ang="0">
                  <a:pos x="47" y="44"/>
                </a:cxn>
                <a:cxn ang="0">
                  <a:pos x="57" y="40"/>
                </a:cxn>
                <a:cxn ang="0">
                  <a:pos x="64" y="33"/>
                </a:cxn>
                <a:cxn ang="0">
                  <a:pos x="67" y="24"/>
                </a:cxn>
                <a:cxn ang="0">
                  <a:pos x="64" y="15"/>
                </a:cxn>
                <a:cxn ang="0">
                  <a:pos x="57" y="6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4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67" h="46">
                  <a:moveTo>
                    <a:pt x="0" y="24"/>
                  </a:moveTo>
                  <a:lnTo>
                    <a:pt x="4" y="33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4" y="46"/>
                  </a:lnTo>
                  <a:lnTo>
                    <a:pt x="47" y="44"/>
                  </a:lnTo>
                  <a:lnTo>
                    <a:pt x="57" y="40"/>
                  </a:lnTo>
                  <a:lnTo>
                    <a:pt x="64" y="33"/>
                  </a:lnTo>
                  <a:lnTo>
                    <a:pt x="67" y="24"/>
                  </a:lnTo>
                  <a:lnTo>
                    <a:pt x="64" y="15"/>
                  </a:lnTo>
                  <a:lnTo>
                    <a:pt x="57" y="6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4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2642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33"/>
            <p:cNvSpPr>
              <a:spLocks/>
            </p:cNvSpPr>
            <p:nvPr/>
          </p:nvSpPr>
          <p:spPr bwMode="auto">
            <a:xfrm>
              <a:off x="2816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6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6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6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6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Freeform 34"/>
            <p:cNvSpPr>
              <a:spLocks/>
            </p:cNvSpPr>
            <p:nvPr/>
          </p:nvSpPr>
          <p:spPr bwMode="auto">
            <a:xfrm>
              <a:off x="3013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auto">
            <a:xfrm>
              <a:off x="3187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3398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3572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6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46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6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3779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>
              <a:off x="3953" y="2625"/>
              <a:ext cx="70" cy="46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4"/>
                </a:cxn>
                <a:cxn ang="0">
                  <a:pos x="37" y="46"/>
                </a:cxn>
                <a:cxn ang="0">
                  <a:pos x="50" y="44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5"/>
                </a:cxn>
                <a:cxn ang="0">
                  <a:pos x="60" y="6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6"/>
                </a:cxn>
                <a:cxn ang="0">
                  <a:pos x="3" y="15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6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4"/>
                  </a:lnTo>
                  <a:lnTo>
                    <a:pt x="37" y="46"/>
                  </a:lnTo>
                  <a:lnTo>
                    <a:pt x="50" y="44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5"/>
                  </a:lnTo>
                  <a:lnTo>
                    <a:pt x="60" y="6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6"/>
                  </a:lnTo>
                  <a:lnTo>
                    <a:pt x="3" y="15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4164" y="2556"/>
              <a:ext cx="70" cy="4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31"/>
                </a:cxn>
                <a:cxn ang="0">
                  <a:pos x="10" y="40"/>
                </a:cxn>
                <a:cxn ang="0">
                  <a:pos x="20" y="44"/>
                </a:cxn>
                <a:cxn ang="0">
                  <a:pos x="33" y="46"/>
                </a:cxn>
                <a:cxn ang="0">
                  <a:pos x="47" y="44"/>
                </a:cxn>
                <a:cxn ang="0">
                  <a:pos x="60" y="40"/>
                </a:cxn>
                <a:cxn ang="0">
                  <a:pos x="67" y="31"/>
                </a:cxn>
                <a:cxn ang="0">
                  <a:pos x="70" y="22"/>
                </a:cxn>
                <a:cxn ang="0">
                  <a:pos x="67" y="13"/>
                </a:cxn>
                <a:cxn ang="0">
                  <a:pos x="60" y="6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6"/>
                </a:cxn>
                <a:cxn ang="0">
                  <a:pos x="3" y="13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70" h="46">
                  <a:moveTo>
                    <a:pt x="0" y="22"/>
                  </a:moveTo>
                  <a:lnTo>
                    <a:pt x="3" y="31"/>
                  </a:lnTo>
                  <a:lnTo>
                    <a:pt x="10" y="40"/>
                  </a:lnTo>
                  <a:lnTo>
                    <a:pt x="20" y="44"/>
                  </a:lnTo>
                  <a:lnTo>
                    <a:pt x="33" y="46"/>
                  </a:lnTo>
                  <a:lnTo>
                    <a:pt x="47" y="44"/>
                  </a:lnTo>
                  <a:lnTo>
                    <a:pt x="60" y="40"/>
                  </a:lnTo>
                  <a:lnTo>
                    <a:pt x="67" y="31"/>
                  </a:lnTo>
                  <a:lnTo>
                    <a:pt x="70" y="22"/>
                  </a:lnTo>
                  <a:lnTo>
                    <a:pt x="67" y="13"/>
                  </a:lnTo>
                  <a:lnTo>
                    <a:pt x="60" y="6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6"/>
                  </a:lnTo>
                  <a:lnTo>
                    <a:pt x="3" y="13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1494" y="2725"/>
              <a:ext cx="71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33"/>
                </a:cxn>
                <a:cxn ang="0">
                  <a:pos x="10" y="40"/>
                </a:cxn>
                <a:cxn ang="0">
                  <a:pos x="24" y="45"/>
                </a:cxn>
                <a:cxn ang="0">
                  <a:pos x="37" y="47"/>
                </a:cxn>
                <a:cxn ang="0">
                  <a:pos x="51" y="45"/>
                </a:cxn>
                <a:cxn ang="0">
                  <a:pos x="61" y="40"/>
                </a:cxn>
                <a:cxn ang="0">
                  <a:pos x="67" y="33"/>
                </a:cxn>
                <a:cxn ang="0">
                  <a:pos x="71" y="24"/>
                </a:cxn>
                <a:cxn ang="0">
                  <a:pos x="67" y="16"/>
                </a:cxn>
                <a:cxn ang="0">
                  <a:pos x="61" y="7"/>
                </a:cxn>
                <a:cxn ang="0">
                  <a:pos x="51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7"/>
                </a:cxn>
                <a:cxn ang="0">
                  <a:pos x="4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1" h="47">
                  <a:moveTo>
                    <a:pt x="0" y="24"/>
                  </a:moveTo>
                  <a:lnTo>
                    <a:pt x="4" y="33"/>
                  </a:lnTo>
                  <a:lnTo>
                    <a:pt x="10" y="40"/>
                  </a:lnTo>
                  <a:lnTo>
                    <a:pt x="24" y="45"/>
                  </a:lnTo>
                  <a:lnTo>
                    <a:pt x="37" y="47"/>
                  </a:lnTo>
                  <a:lnTo>
                    <a:pt x="51" y="45"/>
                  </a:lnTo>
                  <a:lnTo>
                    <a:pt x="61" y="40"/>
                  </a:lnTo>
                  <a:lnTo>
                    <a:pt x="67" y="33"/>
                  </a:lnTo>
                  <a:lnTo>
                    <a:pt x="71" y="24"/>
                  </a:lnTo>
                  <a:lnTo>
                    <a:pt x="67" y="16"/>
                  </a:lnTo>
                  <a:lnTo>
                    <a:pt x="61" y="7"/>
                  </a:lnTo>
                  <a:lnTo>
                    <a:pt x="51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7"/>
                  </a:lnTo>
                  <a:lnTo>
                    <a:pt x="4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1879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4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4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4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2257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4" y="45"/>
                </a:cxn>
                <a:cxn ang="0">
                  <a:pos x="37" y="47"/>
                </a:cxn>
                <a:cxn ang="0">
                  <a:pos x="50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4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4" y="45"/>
                  </a:lnTo>
                  <a:lnTo>
                    <a:pt x="37" y="47"/>
                  </a:lnTo>
                  <a:lnTo>
                    <a:pt x="50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4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auto">
            <a:xfrm>
              <a:off x="2642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3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3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3013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5"/>
                </a:cxn>
                <a:cxn ang="0">
                  <a:pos x="37" y="47"/>
                </a:cxn>
                <a:cxn ang="0">
                  <a:pos x="50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5"/>
                  </a:lnTo>
                  <a:lnTo>
                    <a:pt x="37" y="47"/>
                  </a:lnTo>
                  <a:lnTo>
                    <a:pt x="50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Freeform 46"/>
            <p:cNvSpPr>
              <a:spLocks/>
            </p:cNvSpPr>
            <p:nvPr/>
          </p:nvSpPr>
          <p:spPr bwMode="auto">
            <a:xfrm>
              <a:off x="3398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3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3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3779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3" y="45"/>
                </a:cxn>
                <a:cxn ang="0">
                  <a:pos x="37" y="47"/>
                </a:cxn>
                <a:cxn ang="0">
                  <a:pos x="50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50" y="2"/>
                </a:cxn>
                <a:cxn ang="0">
                  <a:pos x="37" y="0"/>
                </a:cxn>
                <a:cxn ang="0">
                  <a:pos x="23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3" y="45"/>
                  </a:lnTo>
                  <a:lnTo>
                    <a:pt x="37" y="47"/>
                  </a:lnTo>
                  <a:lnTo>
                    <a:pt x="50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50" y="2"/>
                  </a:lnTo>
                  <a:lnTo>
                    <a:pt x="37" y="0"/>
                  </a:lnTo>
                  <a:lnTo>
                    <a:pt x="23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4164" y="2725"/>
              <a:ext cx="70" cy="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3" y="33"/>
                </a:cxn>
                <a:cxn ang="0">
                  <a:pos x="10" y="40"/>
                </a:cxn>
                <a:cxn ang="0">
                  <a:pos x="20" y="45"/>
                </a:cxn>
                <a:cxn ang="0">
                  <a:pos x="33" y="47"/>
                </a:cxn>
                <a:cxn ang="0">
                  <a:pos x="47" y="45"/>
                </a:cxn>
                <a:cxn ang="0">
                  <a:pos x="60" y="40"/>
                </a:cxn>
                <a:cxn ang="0">
                  <a:pos x="67" y="33"/>
                </a:cxn>
                <a:cxn ang="0">
                  <a:pos x="70" y="24"/>
                </a:cxn>
                <a:cxn ang="0">
                  <a:pos x="67" y="16"/>
                </a:cxn>
                <a:cxn ang="0">
                  <a:pos x="60" y="7"/>
                </a:cxn>
                <a:cxn ang="0">
                  <a:pos x="47" y="2"/>
                </a:cxn>
                <a:cxn ang="0">
                  <a:pos x="33" y="0"/>
                </a:cxn>
                <a:cxn ang="0">
                  <a:pos x="20" y="2"/>
                </a:cxn>
                <a:cxn ang="0">
                  <a:pos x="10" y="7"/>
                </a:cxn>
                <a:cxn ang="0">
                  <a:pos x="3" y="1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70" h="47">
                  <a:moveTo>
                    <a:pt x="0" y="24"/>
                  </a:moveTo>
                  <a:lnTo>
                    <a:pt x="3" y="33"/>
                  </a:lnTo>
                  <a:lnTo>
                    <a:pt x="10" y="40"/>
                  </a:lnTo>
                  <a:lnTo>
                    <a:pt x="20" y="45"/>
                  </a:lnTo>
                  <a:lnTo>
                    <a:pt x="33" y="47"/>
                  </a:lnTo>
                  <a:lnTo>
                    <a:pt x="47" y="45"/>
                  </a:lnTo>
                  <a:lnTo>
                    <a:pt x="60" y="40"/>
                  </a:lnTo>
                  <a:lnTo>
                    <a:pt x="67" y="33"/>
                  </a:lnTo>
                  <a:lnTo>
                    <a:pt x="70" y="24"/>
                  </a:lnTo>
                  <a:lnTo>
                    <a:pt x="67" y="16"/>
                  </a:lnTo>
                  <a:lnTo>
                    <a:pt x="60" y="7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7"/>
                  </a:lnTo>
                  <a:lnTo>
                    <a:pt x="3" y="1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Freeform 49"/>
            <p:cNvSpPr>
              <a:spLocks/>
            </p:cNvSpPr>
            <p:nvPr/>
          </p:nvSpPr>
          <p:spPr bwMode="auto">
            <a:xfrm>
              <a:off x="3113" y="1221"/>
              <a:ext cx="378" cy="426"/>
            </a:xfrm>
            <a:custGeom>
              <a:avLst/>
              <a:gdLst/>
              <a:ahLst/>
              <a:cxnLst>
                <a:cxn ang="0">
                  <a:pos x="378" y="426"/>
                </a:cxn>
                <a:cxn ang="0">
                  <a:pos x="378" y="112"/>
                </a:cxn>
                <a:cxn ang="0">
                  <a:pos x="198" y="0"/>
                </a:cxn>
                <a:cxn ang="0">
                  <a:pos x="0" y="112"/>
                </a:cxn>
                <a:cxn ang="0">
                  <a:pos x="0" y="426"/>
                </a:cxn>
                <a:cxn ang="0">
                  <a:pos x="378" y="426"/>
                </a:cxn>
              </a:cxnLst>
              <a:rect l="0" t="0" r="r" b="b"/>
              <a:pathLst>
                <a:path w="378" h="426">
                  <a:moveTo>
                    <a:pt x="378" y="426"/>
                  </a:moveTo>
                  <a:lnTo>
                    <a:pt x="378" y="112"/>
                  </a:lnTo>
                  <a:lnTo>
                    <a:pt x="198" y="0"/>
                  </a:lnTo>
                  <a:lnTo>
                    <a:pt x="0" y="112"/>
                  </a:lnTo>
                  <a:lnTo>
                    <a:pt x="0" y="426"/>
                  </a:lnTo>
                  <a:lnTo>
                    <a:pt x="378" y="426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Rectangle 50"/>
            <p:cNvSpPr>
              <a:spLocks noChangeArrowheads="1"/>
            </p:cNvSpPr>
            <p:nvPr/>
          </p:nvSpPr>
          <p:spPr bwMode="auto">
            <a:xfrm>
              <a:off x="3327" y="1362"/>
              <a:ext cx="101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Rectangle 51"/>
            <p:cNvSpPr>
              <a:spLocks noChangeArrowheads="1"/>
            </p:cNvSpPr>
            <p:nvPr/>
          </p:nvSpPr>
          <p:spPr bwMode="auto">
            <a:xfrm>
              <a:off x="3327" y="1493"/>
              <a:ext cx="101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Rectangle 52"/>
            <p:cNvSpPr>
              <a:spLocks noChangeArrowheads="1"/>
            </p:cNvSpPr>
            <p:nvPr/>
          </p:nvSpPr>
          <p:spPr bwMode="auto">
            <a:xfrm>
              <a:off x="3180" y="1362"/>
              <a:ext cx="107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Rectangle 53"/>
            <p:cNvSpPr>
              <a:spLocks noChangeArrowheads="1"/>
            </p:cNvSpPr>
            <p:nvPr/>
          </p:nvSpPr>
          <p:spPr bwMode="auto">
            <a:xfrm>
              <a:off x="3180" y="1493"/>
              <a:ext cx="107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Freeform 54"/>
            <p:cNvSpPr>
              <a:spLocks/>
            </p:cNvSpPr>
            <p:nvPr/>
          </p:nvSpPr>
          <p:spPr bwMode="auto">
            <a:xfrm>
              <a:off x="2237" y="1228"/>
              <a:ext cx="375" cy="419"/>
            </a:xfrm>
            <a:custGeom>
              <a:avLst/>
              <a:gdLst/>
              <a:ahLst/>
              <a:cxnLst>
                <a:cxn ang="0">
                  <a:pos x="375" y="419"/>
                </a:cxn>
                <a:cxn ang="0">
                  <a:pos x="375" y="105"/>
                </a:cxn>
                <a:cxn ang="0">
                  <a:pos x="197" y="0"/>
                </a:cxn>
                <a:cxn ang="0">
                  <a:pos x="0" y="105"/>
                </a:cxn>
                <a:cxn ang="0">
                  <a:pos x="0" y="419"/>
                </a:cxn>
                <a:cxn ang="0">
                  <a:pos x="375" y="419"/>
                </a:cxn>
              </a:cxnLst>
              <a:rect l="0" t="0" r="r" b="b"/>
              <a:pathLst>
                <a:path w="375" h="419">
                  <a:moveTo>
                    <a:pt x="375" y="419"/>
                  </a:moveTo>
                  <a:lnTo>
                    <a:pt x="375" y="105"/>
                  </a:lnTo>
                  <a:lnTo>
                    <a:pt x="197" y="0"/>
                  </a:lnTo>
                  <a:lnTo>
                    <a:pt x="0" y="105"/>
                  </a:lnTo>
                  <a:lnTo>
                    <a:pt x="0" y="419"/>
                  </a:lnTo>
                  <a:lnTo>
                    <a:pt x="375" y="419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Rectangle 55"/>
            <p:cNvSpPr>
              <a:spLocks noChangeArrowheads="1"/>
            </p:cNvSpPr>
            <p:nvPr/>
          </p:nvSpPr>
          <p:spPr bwMode="auto">
            <a:xfrm>
              <a:off x="2451" y="1362"/>
              <a:ext cx="100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Rectangle 56"/>
            <p:cNvSpPr>
              <a:spLocks noChangeArrowheads="1"/>
            </p:cNvSpPr>
            <p:nvPr/>
          </p:nvSpPr>
          <p:spPr bwMode="auto">
            <a:xfrm>
              <a:off x="2451" y="1493"/>
              <a:ext cx="100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Rectangle 57"/>
            <p:cNvSpPr>
              <a:spLocks noChangeArrowheads="1"/>
            </p:cNvSpPr>
            <p:nvPr/>
          </p:nvSpPr>
          <p:spPr bwMode="auto">
            <a:xfrm>
              <a:off x="2304" y="1362"/>
              <a:ext cx="107" cy="10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Rectangle 58"/>
            <p:cNvSpPr>
              <a:spLocks noChangeArrowheads="1"/>
            </p:cNvSpPr>
            <p:nvPr/>
          </p:nvSpPr>
          <p:spPr bwMode="auto">
            <a:xfrm>
              <a:off x="2304" y="1493"/>
              <a:ext cx="107" cy="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Freeform 59"/>
            <p:cNvSpPr>
              <a:spLocks/>
            </p:cNvSpPr>
            <p:nvPr/>
          </p:nvSpPr>
          <p:spPr bwMode="auto">
            <a:xfrm>
              <a:off x="1170" y="720"/>
              <a:ext cx="3375" cy="2250"/>
            </a:xfrm>
            <a:custGeom>
              <a:avLst/>
              <a:gdLst/>
              <a:ahLst/>
              <a:cxnLst>
                <a:cxn ang="0">
                  <a:pos x="3224" y="65"/>
                </a:cxn>
                <a:cxn ang="0">
                  <a:pos x="3154" y="33"/>
                </a:cxn>
                <a:cxn ang="0">
                  <a:pos x="3081" y="11"/>
                </a:cxn>
                <a:cxn ang="0">
                  <a:pos x="3000" y="2"/>
                </a:cxn>
                <a:cxn ang="0">
                  <a:pos x="418" y="0"/>
                </a:cxn>
                <a:cxn ang="0">
                  <a:pos x="254" y="22"/>
                </a:cxn>
                <a:cxn ang="0">
                  <a:pos x="124" y="82"/>
                </a:cxn>
                <a:cxn ang="0">
                  <a:pos x="33" y="169"/>
                </a:cxn>
                <a:cxn ang="0">
                  <a:pos x="0" y="278"/>
                </a:cxn>
                <a:cxn ang="0">
                  <a:pos x="201" y="1067"/>
                </a:cxn>
                <a:cxn ang="0">
                  <a:pos x="204" y="250"/>
                </a:cxn>
                <a:cxn ang="0">
                  <a:pos x="237" y="198"/>
                </a:cxn>
                <a:cxn ang="0">
                  <a:pos x="281" y="165"/>
                </a:cxn>
                <a:cxn ang="0">
                  <a:pos x="314" y="149"/>
                </a:cxn>
                <a:cxn ang="0">
                  <a:pos x="355" y="140"/>
                </a:cxn>
                <a:cxn ang="0">
                  <a:pos x="395" y="134"/>
                </a:cxn>
                <a:cxn ang="0">
                  <a:pos x="2960" y="134"/>
                </a:cxn>
                <a:cxn ang="0">
                  <a:pos x="3004" y="136"/>
                </a:cxn>
                <a:cxn ang="0">
                  <a:pos x="3044" y="145"/>
                </a:cxn>
                <a:cxn ang="0">
                  <a:pos x="3081" y="158"/>
                </a:cxn>
                <a:cxn ang="0">
                  <a:pos x="3114" y="176"/>
                </a:cxn>
                <a:cxn ang="0">
                  <a:pos x="3161" y="223"/>
                </a:cxn>
                <a:cxn ang="0">
                  <a:pos x="3178" y="278"/>
                </a:cxn>
                <a:cxn ang="0">
                  <a:pos x="3174" y="2003"/>
                </a:cxn>
                <a:cxn ang="0">
                  <a:pos x="3141" y="2054"/>
                </a:cxn>
                <a:cxn ang="0">
                  <a:pos x="3081" y="2094"/>
                </a:cxn>
                <a:cxn ang="0">
                  <a:pos x="3004" y="2116"/>
                </a:cxn>
                <a:cxn ang="0">
                  <a:pos x="418" y="2119"/>
                </a:cxn>
                <a:cxn ang="0">
                  <a:pos x="375" y="2116"/>
                </a:cxn>
                <a:cxn ang="0">
                  <a:pos x="334" y="2107"/>
                </a:cxn>
                <a:cxn ang="0">
                  <a:pos x="298" y="2094"/>
                </a:cxn>
                <a:cxn ang="0">
                  <a:pos x="264" y="2076"/>
                </a:cxn>
                <a:cxn ang="0">
                  <a:pos x="217" y="2029"/>
                </a:cxn>
                <a:cxn ang="0">
                  <a:pos x="201" y="1974"/>
                </a:cxn>
                <a:cxn ang="0">
                  <a:pos x="0" y="1067"/>
                </a:cxn>
                <a:cxn ang="0">
                  <a:pos x="3" y="2000"/>
                </a:cxn>
                <a:cxn ang="0">
                  <a:pos x="17" y="2054"/>
                </a:cxn>
                <a:cxn ang="0">
                  <a:pos x="50" y="2103"/>
                </a:cxn>
                <a:cxn ang="0">
                  <a:pos x="97" y="2150"/>
                </a:cxn>
                <a:cxn ang="0">
                  <a:pos x="154" y="2188"/>
                </a:cxn>
                <a:cxn ang="0">
                  <a:pos x="221" y="2217"/>
                </a:cxn>
                <a:cxn ang="0">
                  <a:pos x="298" y="2239"/>
                </a:cxn>
                <a:cxn ang="0">
                  <a:pos x="378" y="2248"/>
                </a:cxn>
                <a:cxn ang="0">
                  <a:pos x="2960" y="2250"/>
                </a:cxn>
                <a:cxn ang="0">
                  <a:pos x="3041" y="2246"/>
                </a:cxn>
                <a:cxn ang="0">
                  <a:pos x="3117" y="2230"/>
                </a:cxn>
                <a:cxn ang="0">
                  <a:pos x="3191" y="2203"/>
                </a:cxn>
                <a:cxn ang="0">
                  <a:pos x="3255" y="2170"/>
                </a:cxn>
                <a:cxn ang="0">
                  <a:pos x="3305" y="2127"/>
                </a:cxn>
                <a:cxn ang="0">
                  <a:pos x="3345" y="2078"/>
                </a:cxn>
                <a:cxn ang="0">
                  <a:pos x="3368" y="2027"/>
                </a:cxn>
                <a:cxn ang="0">
                  <a:pos x="3375" y="1974"/>
                </a:cxn>
                <a:cxn ang="0">
                  <a:pos x="3372" y="252"/>
                </a:cxn>
                <a:cxn ang="0">
                  <a:pos x="3358" y="198"/>
                </a:cxn>
                <a:cxn ang="0">
                  <a:pos x="3325" y="147"/>
                </a:cxn>
                <a:cxn ang="0">
                  <a:pos x="3281" y="102"/>
                </a:cxn>
              </a:cxnLst>
              <a:rect l="0" t="0" r="r" b="b"/>
              <a:pathLst>
                <a:path w="3375" h="2250">
                  <a:moveTo>
                    <a:pt x="3255" y="82"/>
                  </a:moveTo>
                  <a:lnTo>
                    <a:pt x="3224" y="65"/>
                  </a:lnTo>
                  <a:lnTo>
                    <a:pt x="3191" y="47"/>
                  </a:lnTo>
                  <a:lnTo>
                    <a:pt x="3154" y="33"/>
                  </a:lnTo>
                  <a:lnTo>
                    <a:pt x="3117" y="20"/>
                  </a:lnTo>
                  <a:lnTo>
                    <a:pt x="3081" y="11"/>
                  </a:lnTo>
                  <a:lnTo>
                    <a:pt x="3041" y="4"/>
                  </a:lnTo>
                  <a:lnTo>
                    <a:pt x="3000" y="2"/>
                  </a:lnTo>
                  <a:lnTo>
                    <a:pt x="2960" y="0"/>
                  </a:lnTo>
                  <a:lnTo>
                    <a:pt x="418" y="0"/>
                  </a:lnTo>
                  <a:lnTo>
                    <a:pt x="334" y="7"/>
                  </a:lnTo>
                  <a:lnTo>
                    <a:pt x="254" y="22"/>
                  </a:lnTo>
                  <a:lnTo>
                    <a:pt x="184" y="47"/>
                  </a:lnTo>
                  <a:lnTo>
                    <a:pt x="124" y="82"/>
                  </a:lnTo>
                  <a:lnTo>
                    <a:pt x="70" y="123"/>
                  </a:lnTo>
                  <a:lnTo>
                    <a:pt x="33" y="169"/>
                  </a:lnTo>
                  <a:lnTo>
                    <a:pt x="10" y="223"/>
                  </a:lnTo>
                  <a:lnTo>
                    <a:pt x="0" y="278"/>
                  </a:lnTo>
                  <a:lnTo>
                    <a:pt x="0" y="1067"/>
                  </a:lnTo>
                  <a:lnTo>
                    <a:pt x="201" y="1067"/>
                  </a:lnTo>
                  <a:lnTo>
                    <a:pt x="201" y="278"/>
                  </a:lnTo>
                  <a:lnTo>
                    <a:pt x="204" y="250"/>
                  </a:lnTo>
                  <a:lnTo>
                    <a:pt x="217" y="223"/>
                  </a:lnTo>
                  <a:lnTo>
                    <a:pt x="237" y="198"/>
                  </a:lnTo>
                  <a:lnTo>
                    <a:pt x="264" y="176"/>
                  </a:lnTo>
                  <a:lnTo>
                    <a:pt x="281" y="165"/>
                  </a:lnTo>
                  <a:lnTo>
                    <a:pt x="298" y="158"/>
                  </a:lnTo>
                  <a:lnTo>
                    <a:pt x="314" y="149"/>
                  </a:lnTo>
                  <a:lnTo>
                    <a:pt x="334" y="145"/>
                  </a:lnTo>
                  <a:lnTo>
                    <a:pt x="355" y="140"/>
                  </a:lnTo>
                  <a:lnTo>
                    <a:pt x="375" y="136"/>
                  </a:lnTo>
                  <a:lnTo>
                    <a:pt x="395" y="134"/>
                  </a:lnTo>
                  <a:lnTo>
                    <a:pt x="418" y="134"/>
                  </a:lnTo>
                  <a:lnTo>
                    <a:pt x="2960" y="134"/>
                  </a:lnTo>
                  <a:lnTo>
                    <a:pt x="2980" y="134"/>
                  </a:lnTo>
                  <a:lnTo>
                    <a:pt x="3004" y="136"/>
                  </a:lnTo>
                  <a:lnTo>
                    <a:pt x="3024" y="140"/>
                  </a:lnTo>
                  <a:lnTo>
                    <a:pt x="3044" y="145"/>
                  </a:lnTo>
                  <a:lnTo>
                    <a:pt x="3064" y="149"/>
                  </a:lnTo>
                  <a:lnTo>
                    <a:pt x="3081" y="158"/>
                  </a:lnTo>
                  <a:lnTo>
                    <a:pt x="3097" y="165"/>
                  </a:lnTo>
                  <a:lnTo>
                    <a:pt x="3114" y="176"/>
                  </a:lnTo>
                  <a:lnTo>
                    <a:pt x="3141" y="198"/>
                  </a:lnTo>
                  <a:lnTo>
                    <a:pt x="3161" y="223"/>
                  </a:lnTo>
                  <a:lnTo>
                    <a:pt x="3174" y="250"/>
                  </a:lnTo>
                  <a:lnTo>
                    <a:pt x="3178" y="278"/>
                  </a:lnTo>
                  <a:lnTo>
                    <a:pt x="3178" y="1974"/>
                  </a:lnTo>
                  <a:lnTo>
                    <a:pt x="3174" y="2003"/>
                  </a:lnTo>
                  <a:lnTo>
                    <a:pt x="3161" y="2029"/>
                  </a:lnTo>
                  <a:lnTo>
                    <a:pt x="3141" y="2054"/>
                  </a:lnTo>
                  <a:lnTo>
                    <a:pt x="3114" y="2076"/>
                  </a:lnTo>
                  <a:lnTo>
                    <a:pt x="3081" y="2094"/>
                  </a:lnTo>
                  <a:lnTo>
                    <a:pt x="3044" y="2107"/>
                  </a:lnTo>
                  <a:lnTo>
                    <a:pt x="3004" y="2116"/>
                  </a:lnTo>
                  <a:lnTo>
                    <a:pt x="2960" y="2119"/>
                  </a:lnTo>
                  <a:lnTo>
                    <a:pt x="418" y="2119"/>
                  </a:lnTo>
                  <a:lnTo>
                    <a:pt x="395" y="2119"/>
                  </a:lnTo>
                  <a:lnTo>
                    <a:pt x="375" y="2116"/>
                  </a:lnTo>
                  <a:lnTo>
                    <a:pt x="355" y="2112"/>
                  </a:lnTo>
                  <a:lnTo>
                    <a:pt x="334" y="2107"/>
                  </a:lnTo>
                  <a:lnTo>
                    <a:pt x="314" y="2101"/>
                  </a:lnTo>
                  <a:lnTo>
                    <a:pt x="298" y="2094"/>
                  </a:lnTo>
                  <a:lnTo>
                    <a:pt x="281" y="2085"/>
                  </a:lnTo>
                  <a:lnTo>
                    <a:pt x="264" y="2076"/>
                  </a:lnTo>
                  <a:lnTo>
                    <a:pt x="237" y="2054"/>
                  </a:lnTo>
                  <a:lnTo>
                    <a:pt x="217" y="2029"/>
                  </a:lnTo>
                  <a:lnTo>
                    <a:pt x="204" y="2003"/>
                  </a:lnTo>
                  <a:lnTo>
                    <a:pt x="201" y="1974"/>
                  </a:lnTo>
                  <a:lnTo>
                    <a:pt x="201" y="1067"/>
                  </a:lnTo>
                  <a:lnTo>
                    <a:pt x="0" y="1067"/>
                  </a:lnTo>
                  <a:lnTo>
                    <a:pt x="0" y="1974"/>
                  </a:lnTo>
                  <a:lnTo>
                    <a:pt x="3" y="2000"/>
                  </a:lnTo>
                  <a:lnTo>
                    <a:pt x="7" y="2027"/>
                  </a:lnTo>
                  <a:lnTo>
                    <a:pt x="17" y="2054"/>
                  </a:lnTo>
                  <a:lnTo>
                    <a:pt x="33" y="2078"/>
                  </a:lnTo>
                  <a:lnTo>
                    <a:pt x="50" y="2103"/>
                  </a:lnTo>
                  <a:lnTo>
                    <a:pt x="70" y="2127"/>
                  </a:lnTo>
                  <a:lnTo>
                    <a:pt x="97" y="2150"/>
                  </a:lnTo>
                  <a:lnTo>
                    <a:pt x="124" y="2170"/>
                  </a:lnTo>
                  <a:lnTo>
                    <a:pt x="154" y="2188"/>
                  </a:lnTo>
                  <a:lnTo>
                    <a:pt x="187" y="2203"/>
                  </a:lnTo>
                  <a:lnTo>
                    <a:pt x="221" y="2217"/>
                  </a:lnTo>
                  <a:lnTo>
                    <a:pt x="258" y="2230"/>
                  </a:lnTo>
                  <a:lnTo>
                    <a:pt x="298" y="2239"/>
                  </a:lnTo>
                  <a:lnTo>
                    <a:pt x="338" y="2246"/>
                  </a:lnTo>
                  <a:lnTo>
                    <a:pt x="378" y="2248"/>
                  </a:lnTo>
                  <a:lnTo>
                    <a:pt x="418" y="2250"/>
                  </a:lnTo>
                  <a:lnTo>
                    <a:pt x="2960" y="2250"/>
                  </a:lnTo>
                  <a:lnTo>
                    <a:pt x="3000" y="2248"/>
                  </a:lnTo>
                  <a:lnTo>
                    <a:pt x="3041" y="2246"/>
                  </a:lnTo>
                  <a:lnTo>
                    <a:pt x="3081" y="2239"/>
                  </a:lnTo>
                  <a:lnTo>
                    <a:pt x="3117" y="2230"/>
                  </a:lnTo>
                  <a:lnTo>
                    <a:pt x="3154" y="2217"/>
                  </a:lnTo>
                  <a:lnTo>
                    <a:pt x="3191" y="2203"/>
                  </a:lnTo>
                  <a:lnTo>
                    <a:pt x="3224" y="2188"/>
                  </a:lnTo>
                  <a:lnTo>
                    <a:pt x="3255" y="2170"/>
                  </a:lnTo>
                  <a:lnTo>
                    <a:pt x="3281" y="2150"/>
                  </a:lnTo>
                  <a:lnTo>
                    <a:pt x="3305" y="2127"/>
                  </a:lnTo>
                  <a:lnTo>
                    <a:pt x="3325" y="2103"/>
                  </a:lnTo>
                  <a:lnTo>
                    <a:pt x="3345" y="2078"/>
                  </a:lnTo>
                  <a:lnTo>
                    <a:pt x="3358" y="2054"/>
                  </a:lnTo>
                  <a:lnTo>
                    <a:pt x="3368" y="2027"/>
                  </a:lnTo>
                  <a:lnTo>
                    <a:pt x="3372" y="2000"/>
                  </a:lnTo>
                  <a:lnTo>
                    <a:pt x="3375" y="1974"/>
                  </a:lnTo>
                  <a:lnTo>
                    <a:pt x="3375" y="278"/>
                  </a:lnTo>
                  <a:lnTo>
                    <a:pt x="3372" y="252"/>
                  </a:lnTo>
                  <a:lnTo>
                    <a:pt x="3368" y="225"/>
                  </a:lnTo>
                  <a:lnTo>
                    <a:pt x="3358" y="198"/>
                  </a:lnTo>
                  <a:lnTo>
                    <a:pt x="3345" y="172"/>
                  </a:lnTo>
                  <a:lnTo>
                    <a:pt x="3325" y="147"/>
                  </a:lnTo>
                  <a:lnTo>
                    <a:pt x="3305" y="125"/>
                  </a:lnTo>
                  <a:lnTo>
                    <a:pt x="3281" y="102"/>
                  </a:lnTo>
                  <a:lnTo>
                    <a:pt x="3255" y="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8" name="Прямоугольник 57"/>
          <p:cNvSpPr/>
          <p:nvPr/>
        </p:nvSpPr>
        <p:spPr>
          <a:xfrm>
            <a:off x="1000100" y="500042"/>
            <a:ext cx="18007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 be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0" name="Улыбающееся лицо 59"/>
          <p:cNvSpPr/>
          <p:nvPr/>
        </p:nvSpPr>
        <p:spPr>
          <a:xfrm>
            <a:off x="5143504" y="500042"/>
            <a:ext cx="2143140" cy="1643074"/>
          </a:xfrm>
          <a:prstGeom prst="smileyFace">
            <a:avLst/>
          </a:prstGeom>
          <a:solidFill>
            <a:srgbClr val="0070C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Улыбающееся лицо 60"/>
          <p:cNvSpPr/>
          <p:nvPr/>
        </p:nvSpPr>
        <p:spPr>
          <a:xfrm>
            <a:off x="3643306" y="3571876"/>
            <a:ext cx="2000264" cy="1500198"/>
          </a:xfrm>
          <a:prstGeom prst="smileyFace">
            <a:avLst/>
          </a:prstGeom>
          <a:solidFill>
            <a:srgbClr val="00800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Улыбающееся лицо 61"/>
          <p:cNvSpPr/>
          <p:nvPr/>
        </p:nvSpPr>
        <p:spPr>
          <a:xfrm>
            <a:off x="6929454" y="3571876"/>
            <a:ext cx="2000264" cy="1500198"/>
          </a:xfrm>
          <a:prstGeom prst="smileyFace">
            <a:avLst/>
          </a:prstGeom>
          <a:solidFill>
            <a:srgbClr val="990099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5572132" y="2071678"/>
            <a:ext cx="12025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rgbClr val="FF0000"/>
                </a:solidFill>
                <a:effectLst/>
              </a:rPr>
              <a:t>am</a:t>
            </a:r>
            <a:endParaRPr lang="ru-RU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286248" y="5286388"/>
            <a:ext cx="7858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n/>
                <a:solidFill>
                  <a:srgbClr val="FF0000"/>
                </a:solidFill>
              </a:rPr>
              <a:t>is</a:t>
            </a:r>
            <a:endParaRPr lang="ru-RU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7358082" y="5357826"/>
            <a:ext cx="12177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ln/>
                <a:solidFill>
                  <a:srgbClr val="FF0000"/>
                </a:solidFill>
              </a:rPr>
              <a:t>are</a:t>
            </a:r>
            <a:endParaRPr lang="ru-RU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 animBg="1"/>
      <p:bldP spid="61" grpId="0" animBg="1"/>
      <p:bldP spid="62" grpId="0" animBg="1"/>
      <p:bldP spid="63" grpId="0"/>
      <p:bldP spid="65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428604"/>
            <a:ext cx="8721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Вставьте 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am, is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или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are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785926"/>
            <a:ext cx="6560276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cap="none" spc="300" dirty="0" smtClean="0">
                <a:ln w="11430" cmpd="sng">
                  <a:noFill/>
                  <a:prstDash val="solid"/>
                  <a:miter lim="800000"/>
                </a:ln>
                <a:solidFill>
                  <a:srgbClr val="99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You   …  clever.</a:t>
            </a:r>
          </a:p>
          <a:p>
            <a:pPr marL="514350" indent="-514350">
              <a:buAutoNum type="arabicPeriod"/>
            </a:pPr>
            <a:r>
              <a:rPr lang="en-US" sz="3200" b="1" cap="none" spc="300" dirty="0" smtClean="0">
                <a:ln w="11430" cmpd="sng">
                  <a:noFill/>
                  <a:prstDash val="solid"/>
                  <a:miter lim="800000"/>
                </a:ln>
                <a:solidFill>
                  <a:srgbClr val="99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It   …   </a:t>
            </a:r>
            <a:r>
              <a:rPr lang="ru-RU" sz="3200" b="1" cap="none" spc="300" dirty="0" smtClean="0">
                <a:ln w="11430" cmpd="sng">
                  <a:noFill/>
                  <a:prstDash val="solid"/>
                  <a:miter lim="800000"/>
                </a:ln>
                <a:solidFill>
                  <a:srgbClr val="99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 </a:t>
            </a:r>
            <a:r>
              <a:rPr lang="en-US" sz="3200" b="1" cap="none" spc="300" dirty="0" smtClean="0">
                <a:ln w="11430" cmpd="sng">
                  <a:noFill/>
                  <a:prstDash val="solid"/>
                  <a:miter lim="800000"/>
                </a:ln>
                <a:solidFill>
                  <a:srgbClr val="99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net</a:t>
            </a:r>
            <a:r>
              <a:rPr lang="en-US" sz="3200" b="1" cap="none" spc="300" dirty="0" smtClean="0">
                <a:ln w="11430" cmpd="sng">
                  <a:noFill/>
                  <a:prstDash val="solid"/>
                  <a:miter lim="800000"/>
                </a:ln>
                <a:solidFill>
                  <a:srgbClr val="99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3200" b="1" spc="300" dirty="0" smtClean="0">
                <a:ln w="11430" cmpd="sng">
                  <a:noFill/>
                  <a:prstDash val="solid"/>
                  <a:miter lim="800000"/>
                </a:ln>
                <a:solidFill>
                  <a:srgbClr val="99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   …   nice.</a:t>
            </a:r>
          </a:p>
          <a:p>
            <a:pPr marL="514350" indent="-514350">
              <a:buAutoNum type="arabicPeriod"/>
            </a:pPr>
            <a:r>
              <a:rPr lang="en-US" sz="3200" b="1" cap="none" spc="300" dirty="0" smtClean="0">
                <a:ln w="11430" cmpd="sng">
                  <a:noFill/>
                  <a:prstDash val="solid"/>
                  <a:miter lim="800000"/>
                </a:ln>
                <a:solidFill>
                  <a:srgbClr val="99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My sister   …   nine.</a:t>
            </a:r>
          </a:p>
          <a:p>
            <a:pPr marL="514350" indent="-514350">
              <a:buAutoNum type="arabicPeriod"/>
            </a:pPr>
            <a:r>
              <a:rPr lang="en-US" sz="3200" b="1" spc="300" dirty="0" smtClean="0">
                <a:ln w="11430" cmpd="sng">
                  <a:noFill/>
                  <a:prstDash val="solid"/>
                  <a:miter lim="800000"/>
                </a:ln>
                <a:solidFill>
                  <a:srgbClr val="99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My brothers   …   funny.</a:t>
            </a:r>
          </a:p>
          <a:p>
            <a:pPr marL="514350" indent="-514350">
              <a:buAutoNum type="arabicPeriod"/>
            </a:pPr>
            <a:r>
              <a:rPr lang="en-US" sz="3200" b="1" cap="none" spc="300" dirty="0" smtClean="0">
                <a:ln w="11430" cmpd="sng">
                  <a:noFill/>
                  <a:prstDash val="solid"/>
                  <a:miter lim="800000"/>
                </a:ln>
                <a:solidFill>
                  <a:srgbClr val="99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The book   …   good.</a:t>
            </a:r>
          </a:p>
          <a:p>
            <a:pPr algn="ctr"/>
            <a:endParaRPr lang="ru-RU" sz="3200" b="1" cap="none" spc="300" dirty="0">
              <a:ln w="11430" cmpd="sng">
                <a:noFill/>
                <a:prstDash val="solid"/>
                <a:miter lim="800000"/>
              </a:ln>
              <a:solidFill>
                <a:srgbClr val="990099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1643050"/>
            <a:ext cx="121444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spc="300" dirty="0" smtClean="0">
                <a:ln w="11430" cmpd="sng">
                  <a:solidFill>
                    <a:srgbClr val="B41C7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are</a:t>
            </a:r>
            <a:endParaRPr lang="ru-RU" sz="3200" b="1" cap="none" spc="300" dirty="0">
              <a:ln w="11430" cmpd="sng">
                <a:solidFill>
                  <a:srgbClr val="B41C7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3643314"/>
            <a:ext cx="9136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pc="300" dirty="0" smtClean="0">
                <a:ln w="11430" cmpd="sng">
                  <a:solidFill>
                    <a:srgbClr val="B41C7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are</a:t>
            </a:r>
            <a:endParaRPr lang="ru-RU" sz="3200" b="1" cap="none" spc="300" dirty="0">
              <a:ln w="11430" cmpd="sng">
                <a:solidFill>
                  <a:srgbClr val="B41C7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1934" y="4143380"/>
            <a:ext cx="585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rgbClr val="B41C7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is</a:t>
            </a:r>
            <a:endParaRPr lang="ru-RU" sz="3200" b="1" cap="none" spc="300" dirty="0">
              <a:ln w="11430" cmpd="sng">
                <a:solidFill>
                  <a:srgbClr val="B41C7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2214554"/>
            <a:ext cx="585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rgbClr val="B41C7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is</a:t>
            </a:r>
            <a:endParaRPr lang="ru-RU" sz="3200" b="1" cap="none" spc="300" dirty="0">
              <a:ln w="11430" cmpd="sng">
                <a:solidFill>
                  <a:srgbClr val="B41C7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3143248"/>
            <a:ext cx="585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rgbClr val="B41C7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is</a:t>
            </a:r>
            <a:endParaRPr lang="ru-RU" sz="3200" b="1" cap="none" spc="300" dirty="0">
              <a:ln w="11430" cmpd="sng">
                <a:solidFill>
                  <a:srgbClr val="B41C7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00232" y="2714620"/>
            <a:ext cx="865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rgbClr val="B41C7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am</a:t>
            </a:r>
            <a:endParaRPr lang="ru-RU" sz="3200" b="1" cap="none" spc="300" dirty="0">
              <a:ln w="11430" cmpd="sng">
                <a:solidFill>
                  <a:srgbClr val="B41C7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8">
      <a:dk1>
        <a:srgbClr val="FFE947"/>
      </a:dk1>
      <a:lt1>
        <a:srgbClr val="FEE42C"/>
      </a:lt1>
      <a:dk2>
        <a:srgbClr val="FFF190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FFFADA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51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Слайд 1</vt:lpstr>
      <vt:lpstr>Слайд 2</vt:lpstr>
      <vt:lpstr>Слайд 3</vt:lpstr>
      <vt:lpstr>Слайд 4</vt:lpstr>
      <vt:lpstr>Слайд 5</vt:lpstr>
    </vt:vector>
  </TitlesOfParts>
  <Company>аск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nata</cp:lastModifiedBy>
  <cp:revision>12</cp:revision>
  <dcterms:created xsi:type="dcterms:W3CDTF">2009-11-24T14:30:43Z</dcterms:created>
  <dcterms:modified xsi:type="dcterms:W3CDTF">2010-04-22T15:54:31Z</dcterms:modified>
</cp:coreProperties>
</file>