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5" r:id="rId4"/>
    <p:sldId id="266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66FF"/>
    <a:srgbClr val="FF0066"/>
    <a:srgbClr val="FFFF00"/>
    <a:srgbClr val="F6F67E"/>
    <a:srgbClr val="F94D49"/>
    <a:srgbClr val="F3B415"/>
    <a:srgbClr val="00AC4E"/>
    <a:srgbClr val="F6882E"/>
    <a:srgbClr val="F6F8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86E1-4343-4C6D-B057-6A834E4B2AEC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6CAB-99B7-42CD-A815-822E0B859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86E1-4343-4C6D-B057-6A834E4B2AEC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6CAB-99B7-42CD-A815-822E0B859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86E1-4343-4C6D-B057-6A834E4B2AEC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6CAB-99B7-42CD-A815-822E0B859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86E1-4343-4C6D-B057-6A834E4B2AEC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6CAB-99B7-42CD-A815-822E0B859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86E1-4343-4C6D-B057-6A834E4B2AEC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6CAB-99B7-42CD-A815-822E0B859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86E1-4343-4C6D-B057-6A834E4B2AEC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6CAB-99B7-42CD-A815-822E0B859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86E1-4343-4C6D-B057-6A834E4B2AEC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6CAB-99B7-42CD-A815-822E0B859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86E1-4343-4C6D-B057-6A834E4B2AEC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6CAB-99B7-42CD-A815-822E0B859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86E1-4343-4C6D-B057-6A834E4B2AEC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6CAB-99B7-42CD-A815-822E0B859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86E1-4343-4C6D-B057-6A834E4B2AEC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6CAB-99B7-42CD-A815-822E0B859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86E1-4343-4C6D-B057-6A834E4B2AEC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6CAB-99B7-42CD-A815-822E0B859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86E1-4343-4C6D-B057-6A834E4B2AEC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46CAB-99B7-42CD-A815-822E0B859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10" Type="http://schemas.openxmlformats.org/officeDocument/2006/relationships/slide" Target="slide2.xml"/><Relationship Id="rId4" Type="http://schemas.openxmlformats.org/officeDocument/2006/relationships/image" Target="../media/image4.jpeg"/><Relationship Id="rId9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0.png"/><Relationship Id="rId7" Type="http://schemas.openxmlformats.org/officeDocument/2006/relationships/image" Target="../media/image1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008_09_20_03.jpg"/>
          <p:cNvPicPr>
            <a:picLocks noGrp="1" noChangeAspect="1"/>
          </p:cNvPicPr>
          <p:nvPr>
            <p:ph idx="1"/>
          </p:nvPr>
        </p:nvPicPr>
        <p:blipFill>
          <a:blip r:embed="rId2"/>
          <a:srcRect b="7609"/>
          <a:stretch>
            <a:fillRect/>
          </a:stretch>
        </p:blipFill>
        <p:spPr>
          <a:xfrm>
            <a:off x="-2" y="0"/>
            <a:ext cx="9224242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143800" cy="1714512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Физминутки</a:t>
            </a:r>
            <a:r>
              <a:rPr lang="ru-RU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«Повторяй! Не зевай!»</a:t>
            </a:r>
            <a:br>
              <a:rPr lang="ru-RU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31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429652" y="6215082"/>
            <a:ext cx="500066" cy="428628"/>
          </a:xfrm>
          <a:prstGeom prst="actionButtonForwardNex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 конец 8">
            <a:hlinkClick r:id="" action="ppaction://hlinkshowjump?jump=lastslide" highlightClick="1"/>
          </p:cNvPr>
          <p:cNvSpPr/>
          <p:nvPr/>
        </p:nvSpPr>
        <p:spPr>
          <a:xfrm>
            <a:off x="7715272" y="6215082"/>
            <a:ext cx="571504" cy="428628"/>
          </a:xfrm>
          <a:prstGeom prst="actionButtonEnd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Безымянный3.bmp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285728"/>
            <a:ext cx="8286808" cy="6143668"/>
          </a:xfrm>
        </p:spPr>
      </p:pic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5715008" y="1643050"/>
            <a:ext cx="228601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Три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пингвина</a:t>
            </a:r>
            <a:endParaRPr lang="ru-RU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034" y="357166"/>
            <a:ext cx="3929090" cy="500066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Выбери </a:t>
            </a:r>
            <a:r>
              <a:rPr lang="ru-RU" sz="2800" b="1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физминутку</a:t>
            </a:r>
            <a:endParaRPr lang="ru-RU" sz="28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TextBox 17">
            <a:hlinkClick r:id="rId4" action="ppaction://hlinksldjump"/>
          </p:cNvPr>
          <p:cNvSpPr txBox="1"/>
          <p:nvPr/>
        </p:nvSpPr>
        <p:spPr>
          <a:xfrm>
            <a:off x="2000232" y="3357562"/>
            <a:ext cx="292895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Ромашковое 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поле</a:t>
            </a:r>
            <a:endParaRPr lang="ru-RU" sz="2400" b="1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Выноска-облако 19">
            <a:hlinkClick r:id="" action="ppaction://noaction"/>
          </p:cNvPr>
          <p:cNvSpPr/>
          <p:nvPr/>
        </p:nvSpPr>
        <p:spPr>
          <a:xfrm>
            <a:off x="3357554" y="5000636"/>
            <a:ext cx="2500330" cy="1357322"/>
          </a:xfrm>
          <a:prstGeom prst="cloudCallout">
            <a:avLst>
              <a:gd name="adj1" fmla="val 18177"/>
              <a:gd name="adj2" fmla="val 30630"/>
            </a:avLst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2" descr="78428335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2910" y="1785926"/>
            <a:ext cx="7869936" cy="30476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reflection blurRad="6350" stA="50000" endA="300" endPos="55500" dist="101600" dir="5400000" sy="-100000" algn="bl" rotWithShape="0"/>
          </a:effectLst>
        </p:spPr>
      </p:pic>
      <p:pic>
        <p:nvPicPr>
          <p:cNvPr id="3" name="Содержимое 11" descr="dud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2786058"/>
            <a:ext cx="1297065" cy="1331808"/>
          </a:xfrm>
          <a:prstGeom prst="rect">
            <a:avLst/>
          </a:prstGeom>
        </p:spPr>
      </p:pic>
      <p:pic>
        <p:nvPicPr>
          <p:cNvPr id="4" name="Содержимое 13" descr="3660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3357562"/>
            <a:ext cx="1285884" cy="1285884"/>
          </a:xfrm>
          <a:prstGeom prst="rect">
            <a:avLst/>
          </a:prstGeom>
        </p:spPr>
      </p:pic>
      <p:pic>
        <p:nvPicPr>
          <p:cNvPr id="6" name="Содержимое 13" descr="3660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5918" y="4429132"/>
            <a:ext cx="1357322" cy="1357322"/>
          </a:xfrm>
          <a:prstGeom prst="rect">
            <a:avLst/>
          </a:prstGeom>
        </p:spPr>
      </p:pic>
      <p:pic>
        <p:nvPicPr>
          <p:cNvPr id="7" name="Содержимое 13" descr="3660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071942"/>
            <a:ext cx="1357322" cy="1357322"/>
          </a:xfrm>
          <a:prstGeom prst="rect">
            <a:avLst/>
          </a:prstGeom>
        </p:spPr>
      </p:pic>
      <p:pic>
        <p:nvPicPr>
          <p:cNvPr id="24" name="Содержимое 9" descr="cat_link.gif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0364" y="2571744"/>
            <a:ext cx="2214578" cy="2214578"/>
          </a:xfrm>
          <a:prstGeom prst="rect">
            <a:avLst/>
          </a:prstGeom>
        </p:spPr>
      </p:pic>
      <p:pic>
        <p:nvPicPr>
          <p:cNvPr id="27" name="Содержимое 13" descr="3660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2132" y="4572008"/>
            <a:ext cx="1357322" cy="1357322"/>
          </a:xfrm>
          <a:prstGeom prst="rect">
            <a:avLst/>
          </a:prstGeom>
        </p:spPr>
      </p:pic>
      <p:pic>
        <p:nvPicPr>
          <p:cNvPr id="28" name="Содержимое 13" descr="3660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68" y="3214686"/>
            <a:ext cx="1357322" cy="1357322"/>
          </a:xfrm>
          <a:prstGeom prst="rect">
            <a:avLst/>
          </a:prstGeom>
        </p:spPr>
      </p:pic>
      <p:pic>
        <p:nvPicPr>
          <p:cNvPr id="39" name="Содержимое 9" descr="cat_link.gif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2500306"/>
            <a:ext cx="1857388" cy="1857388"/>
          </a:xfrm>
          <a:prstGeom prst="rect">
            <a:avLst/>
          </a:prstGeom>
        </p:spPr>
      </p:pic>
      <p:pic>
        <p:nvPicPr>
          <p:cNvPr id="40" name="Содержимое 9" descr="cat_link.gif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66" y="2714620"/>
            <a:ext cx="1928826" cy="1928826"/>
          </a:xfrm>
          <a:prstGeom prst="rect">
            <a:avLst/>
          </a:prstGeom>
        </p:spPr>
      </p:pic>
      <p:pic>
        <p:nvPicPr>
          <p:cNvPr id="45" name="Содержимое 20" descr="22f81a44c779e6bbe7c380f7eb2224b6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6380" y="2571744"/>
            <a:ext cx="1000125" cy="1143000"/>
          </a:xfrm>
          <a:prstGeom prst="rect">
            <a:avLst/>
          </a:prstGeom>
        </p:spPr>
      </p:pic>
      <p:pic>
        <p:nvPicPr>
          <p:cNvPr id="46" name="Содержимое 20" descr="22f81a44c779e6bbe7c380f7eb2224b6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6512" y="2571744"/>
            <a:ext cx="1000125" cy="1143000"/>
          </a:xfrm>
          <a:prstGeom prst="rect">
            <a:avLst/>
          </a:prstGeom>
        </p:spPr>
      </p:pic>
      <p:pic>
        <p:nvPicPr>
          <p:cNvPr id="47" name="Содержимое 11" descr="dud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356" y="3214686"/>
            <a:ext cx="1252340" cy="1285884"/>
          </a:xfrm>
          <a:prstGeom prst="rect">
            <a:avLst/>
          </a:prstGeom>
        </p:spPr>
      </p:pic>
      <p:sp>
        <p:nvSpPr>
          <p:cNvPr id="48" name="Овальная выноска 47"/>
          <p:cNvSpPr/>
          <p:nvPr/>
        </p:nvSpPr>
        <p:spPr>
          <a:xfrm>
            <a:off x="3357554" y="2428868"/>
            <a:ext cx="2857520" cy="857256"/>
          </a:xfrm>
          <a:prstGeom prst="wedgeEllipseCallout">
            <a:avLst>
              <a:gd name="adj1" fmla="val -63054"/>
              <a:gd name="adj2" fmla="val 114615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entury Gothic" pitchFamily="34" charset="0"/>
              </a:rPr>
              <a:t>Молодцы!</a:t>
            </a:r>
            <a:endParaRPr lang="ru-RU" sz="28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14480" y="500042"/>
            <a:ext cx="6072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Century Gothic" pitchFamily="34" charset="0"/>
              </a:rPr>
              <a:t>Повторяй! Не зевай!</a:t>
            </a:r>
            <a:endParaRPr lang="ru-RU" sz="40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18" name="Содержимое 20" descr="22f81a44c779e6bbe7c380f7eb2224b6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0166" y="4572008"/>
            <a:ext cx="1000125" cy="1143000"/>
          </a:xfrm>
          <a:prstGeom prst="rect">
            <a:avLst/>
          </a:prstGeom>
        </p:spPr>
      </p:pic>
      <p:pic>
        <p:nvPicPr>
          <p:cNvPr id="19" name="Содержимое 20" descr="22f81a44c779e6bbe7c380f7eb2224b6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8860" y="4572008"/>
            <a:ext cx="1000125" cy="1143000"/>
          </a:xfrm>
          <a:prstGeom prst="rect">
            <a:avLst/>
          </a:prstGeom>
        </p:spPr>
      </p:pic>
      <p:pic>
        <p:nvPicPr>
          <p:cNvPr id="23" name="Содержимое 6" descr="ol4ra.gif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1802" y="3286124"/>
            <a:ext cx="2047876" cy="2047876"/>
          </a:xfrm>
          <a:prstGeom prst="rect">
            <a:avLst/>
          </a:prstGeom>
        </p:spPr>
      </p:pic>
      <p:pic>
        <p:nvPicPr>
          <p:cNvPr id="21" name="Содержимое 6" descr="ol4ra.gif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290" y="2714620"/>
            <a:ext cx="2047876" cy="2047876"/>
          </a:xfrm>
          <a:prstGeom prst="rect">
            <a:avLst/>
          </a:prstGeom>
        </p:spPr>
      </p:pic>
      <p:pic>
        <p:nvPicPr>
          <p:cNvPr id="22" name="Содержимое 6" descr="ol4ra.gif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2143116"/>
            <a:ext cx="2047876" cy="2047876"/>
          </a:xfrm>
          <a:prstGeom prst="rect">
            <a:avLst/>
          </a:prstGeom>
        </p:spPr>
      </p:pic>
      <p:sp>
        <p:nvSpPr>
          <p:cNvPr id="25" name="Управляющая кнопка: домой 24">
            <a:hlinkClick r:id="rId10" action="ppaction://hlinksldjump" highlightClick="1"/>
          </p:cNvPr>
          <p:cNvSpPr/>
          <p:nvPr/>
        </p:nvSpPr>
        <p:spPr>
          <a:xfrm>
            <a:off x="8501090" y="6286520"/>
            <a:ext cx="428628" cy="357190"/>
          </a:xfrm>
          <a:prstGeom prst="actionButtonHom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stSnd>
        <p:snd r:embed="rId2" name="белром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0.03333 L -0.25486 0.03333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86 0.03328 L -0.00712 0.0390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500"/>
                            </p:stCondLst>
                            <p:childTnLst>
                              <p:par>
                                <p:cTn id="36" presetID="55" presetClass="exit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5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5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5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9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5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8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9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25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75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2500"/>
                            </p:stCondLst>
                            <p:childTnLst>
                              <p:par>
                                <p:cTn id="1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3000"/>
                            </p:stCondLst>
                            <p:childTnLst>
                              <p:par>
                                <p:cTn id="1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4000"/>
                            </p:stCondLst>
                            <p:childTnLst>
                              <p:par>
                                <p:cTn id="141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10-конечная звезда 26"/>
          <p:cNvSpPr/>
          <p:nvPr/>
        </p:nvSpPr>
        <p:spPr>
          <a:xfrm rot="527694">
            <a:off x="3119682" y="4809695"/>
            <a:ext cx="3248657" cy="1810594"/>
          </a:xfrm>
          <a:prstGeom prst="star10">
            <a:avLst>
              <a:gd name="adj" fmla="val 30495"/>
              <a:gd name="hf" fmla="val 105146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  <a:scene3d>
            <a:camera prst="isometricOffAxis1Top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10-конечная звезда 27"/>
          <p:cNvSpPr/>
          <p:nvPr/>
        </p:nvSpPr>
        <p:spPr>
          <a:xfrm rot="527694">
            <a:off x="6194699" y="4510065"/>
            <a:ext cx="3068947" cy="1838397"/>
          </a:xfrm>
          <a:prstGeom prst="star10">
            <a:avLst>
              <a:gd name="adj" fmla="val 30495"/>
              <a:gd name="hf" fmla="val 105146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  <a:scene3d>
            <a:camera prst="isometricOffAxis1Top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10-конечная звезда 24"/>
          <p:cNvSpPr/>
          <p:nvPr/>
        </p:nvSpPr>
        <p:spPr>
          <a:xfrm rot="527694">
            <a:off x="122501" y="4438628"/>
            <a:ext cx="3068947" cy="1838397"/>
          </a:xfrm>
          <a:prstGeom prst="star10">
            <a:avLst>
              <a:gd name="adj" fmla="val 30495"/>
              <a:gd name="hf" fmla="val 105146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  <a:scene3d>
            <a:camera prst="isometricOffAxis1Top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Содержимое 12" descr="Безымянный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357297"/>
            <a:ext cx="9143999" cy="37147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Повторяй! Не зевай! 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13" name="Содержимое 8" descr="pepsy_penguin_dancing_away_lg_nw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2786058"/>
            <a:ext cx="3262322" cy="3262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Содержимое 8" descr="pepsy_penguin_dancing_away_lg_nw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2714620"/>
            <a:ext cx="2928958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Содержимое 4" descr="penguin_holding_umbrella_lg_nwm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2643182"/>
            <a:ext cx="3286148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Содержимое 4" descr="penguin_holding_umbrella_lg_nwm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2714652"/>
            <a:ext cx="2857488" cy="2857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Содержимое 9" descr="pepsy_penguin_shaking_head_no_lg_nwm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364" y="2714620"/>
            <a:ext cx="3286148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Содержимое 9" descr="pepsy_penguin_shaking_head_no_lg_nwm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918" y="2786058"/>
            <a:ext cx="2786082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8" descr="pepsy_penguin_dancing_away_lg_nw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714620"/>
            <a:ext cx="2833662" cy="28336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4" descr="penguin_holding_umbrella_lg_nwm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2714620"/>
            <a:ext cx="2857520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Содержимое 9" descr="pepsy_penguin_shaking_head_no_lg_nwm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500306"/>
            <a:ext cx="3000364" cy="30003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Содержимое 5" descr="penguin_ice_skating_spin_lg_nwm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488" y="2214554"/>
            <a:ext cx="3643338" cy="3643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Управляющая кнопка: домой 17">
            <a:hlinkClick r:id="rId8" action="ppaction://hlinksldjump" highlightClick="1"/>
          </p:cNvPr>
          <p:cNvSpPr/>
          <p:nvPr/>
        </p:nvSpPr>
        <p:spPr>
          <a:xfrm>
            <a:off x="8501090" y="6286520"/>
            <a:ext cx="428628" cy="357190"/>
          </a:xfrm>
          <a:prstGeom prst="actionButtonHome">
            <a:avLst/>
          </a:prstGeom>
          <a:solidFill>
            <a:schemeClr val="bg1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Содержимое 8" descr="pepsy_penguin_dancing_away_lg_nw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714620"/>
            <a:ext cx="2928958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Содержимое 8" descr="pepsy_penguin_dancing_away_lg_nw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2928966"/>
            <a:ext cx="2786050" cy="2786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Волна 28"/>
          <p:cNvSpPr/>
          <p:nvPr/>
        </p:nvSpPr>
        <p:spPr>
          <a:xfrm>
            <a:off x="2428860" y="2571744"/>
            <a:ext cx="4714908" cy="1214446"/>
          </a:xfrm>
          <a:prstGeom prst="wave">
            <a:avLst>
              <a:gd name="adj1" fmla="val 8605"/>
              <a:gd name="adj2" fmla="val -788"/>
            </a:avLst>
          </a:prstGeom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Wave1">
              <a:avLst>
                <a:gd name="adj1" fmla="val 17945"/>
                <a:gd name="adj2" fmla="val 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1" algn="ctr"/>
            <a:r>
              <a:rPr lang="ru-RU" sz="4400" b="1" dirty="0" smtClean="0">
                <a:ln w="11430"/>
                <a:solidFill>
                  <a:srgbClr val="0066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До  встречи!</a:t>
            </a:r>
            <a:endParaRPr lang="ru-RU" sz="4400" b="1" dirty="0">
              <a:ln w="11430"/>
              <a:solidFill>
                <a:srgbClr val="0066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Click="0">
    <p:sndAc>
      <p:stSnd>
        <p:snd r:embed="rId2" name="tri_pingvin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9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30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35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23</Words>
  <Application>Microsoft Office PowerPoint</Application>
  <PresentationFormat>Экран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Физминутки «Повторяй! Не зевай!» </vt:lpstr>
      <vt:lpstr>Презентация PowerPoint</vt:lpstr>
      <vt:lpstr>Презентация PowerPoint</vt:lpstr>
      <vt:lpstr>Повторяй! Не зевай! 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повторяй! не зевай!</dc:title>
  <dc:subject>физминутки </dc:subject>
  <dc:creator>Дегелевич В.Б.</dc:creator>
  <cp:lastModifiedBy>user</cp:lastModifiedBy>
  <cp:revision>217</cp:revision>
  <dcterms:created xsi:type="dcterms:W3CDTF">2010-02-21T13:06:11Z</dcterms:created>
  <dcterms:modified xsi:type="dcterms:W3CDTF">2013-12-10T13:21:41Z</dcterms:modified>
</cp:coreProperties>
</file>