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6" r:id="rId9"/>
    <p:sldId id="275" r:id="rId10"/>
    <p:sldId id="279" r:id="rId11"/>
    <p:sldId id="257" r:id="rId12"/>
    <p:sldId id="277" r:id="rId13"/>
    <p:sldId id="278" r:id="rId14"/>
    <p:sldId id="262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0066"/>
    <a:srgbClr val="FF0066"/>
    <a:srgbClr val="00CC00"/>
    <a:srgbClr val="FFCC00"/>
    <a:srgbClr val="CC99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785-9835-4D22-A2EC-152C50CCA78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413E-BFCB-4D3C-8196-BD265F66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785-9835-4D22-A2EC-152C50CCA78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413E-BFCB-4D3C-8196-BD265F66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785-9835-4D22-A2EC-152C50CCA78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413E-BFCB-4D3C-8196-BD265F66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785-9835-4D22-A2EC-152C50CCA78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413E-BFCB-4D3C-8196-BD265F66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785-9835-4D22-A2EC-152C50CCA78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413E-BFCB-4D3C-8196-BD265F66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785-9835-4D22-A2EC-152C50CCA78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413E-BFCB-4D3C-8196-BD265F66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785-9835-4D22-A2EC-152C50CCA78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413E-BFCB-4D3C-8196-BD265F66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785-9835-4D22-A2EC-152C50CCA78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413E-BFCB-4D3C-8196-BD265F66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785-9835-4D22-A2EC-152C50CCA78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413E-BFCB-4D3C-8196-BD265F66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785-9835-4D22-A2EC-152C50CCA78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413E-BFCB-4D3C-8196-BD265F66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785-9835-4D22-A2EC-152C50CCA78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413E-BFCB-4D3C-8196-BD265F66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B785-9835-4D22-A2EC-152C50CCA78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413E-BFCB-4D3C-8196-BD265F66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Откуда овощи в Россию пришли?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39274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65030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CC00"/>
                </a:solidFill>
                <a:latin typeface="Comic Sans MS" pitchFamily="66" charset="0"/>
              </a:rPr>
              <a:t>Начало истории выращивания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огурцов</a:t>
            </a:r>
            <a:r>
              <a:rPr lang="ru-RU" sz="2400" b="1" dirty="0" smtClean="0">
                <a:solidFill>
                  <a:srgbClr val="00CC00"/>
                </a:solidFill>
                <a:latin typeface="Comic Sans MS" pitchFamily="66" charset="0"/>
              </a:rPr>
              <a:t> теряется в глубине веков. Возраст культурного огурца от 4 до 6 тысяч лет. Его родиной являются тропические и субтропические районы Индии и Китая. Установить точное время появления огурца на Руси довольно сложно. Упоминания о нем есть в записках немецкого путешественника в 30-х годах XVII века.</a:t>
            </a:r>
            <a:endParaRPr lang="ru-RU" sz="2400" b="1" dirty="0">
              <a:solidFill>
                <a:srgbClr val="00CC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4719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77072"/>
            <a:ext cx="3347864" cy="2162720"/>
          </a:xfrm>
          <a:prstGeom prst="rect">
            <a:avLst/>
          </a:prstGeom>
        </p:spPr>
      </p:pic>
      <p:pic>
        <p:nvPicPr>
          <p:cNvPr id="5" name="Рисунок 4" descr="067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5029278" cy="2728383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4283968" y="4077072"/>
            <a:ext cx="2232248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4067944" y="4437112"/>
            <a:ext cx="187220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Родина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картофеля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– Южная Америка.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Появление в России картофеля связывают с именем Петра I, который в конце XVII века прислал в столицу мешок клубней из Голландии. Только в XIX–XX веках картофель стал считаться в России «вторым хлебом»,вытеснив репу.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067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356993"/>
            <a:ext cx="5220072" cy="2782028"/>
          </a:xfrm>
          <a:prstGeom prst="rect">
            <a:avLst/>
          </a:prstGeom>
        </p:spPr>
      </p:pic>
      <p:pic>
        <p:nvPicPr>
          <p:cNvPr id="4" name="Рисунок 3" descr="103333454_135023189928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149080"/>
            <a:ext cx="3283910" cy="244827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563888" y="5085184"/>
            <a:ext cx="244827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14625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66"/>
                </a:solidFill>
                <a:latin typeface="Comic Sans MS" pitchFamily="66" charset="0"/>
              </a:rPr>
              <a:t>Родиной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редиса</a:t>
            </a:r>
            <a:r>
              <a:rPr lang="ru-RU" sz="2800" b="1" dirty="0" smtClean="0">
                <a:solidFill>
                  <a:srgbClr val="FF0066"/>
                </a:solidFill>
                <a:latin typeface="Comic Sans MS" pitchFamily="66" charset="0"/>
              </a:rPr>
              <a:t> считается Средняя Азия. Там редис был известен с древнейших времен. В Европе редис стал возделываться с XVI века. В Россию редис завёз из Амстердама Пётр I.</a:t>
            </a:r>
            <a:endParaRPr lang="ru-RU" sz="28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kansere-karsi-34-yiyecek-3179-8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3611" y="3573016"/>
            <a:ext cx="3350389" cy="3089498"/>
          </a:xfrm>
          <a:prstGeom prst="rect">
            <a:avLst/>
          </a:prstGeom>
        </p:spPr>
      </p:pic>
      <p:pic>
        <p:nvPicPr>
          <p:cNvPr id="4" name="Рисунок 3" descr="067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5220072" cy="278202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355976" y="3861048"/>
            <a:ext cx="244827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27223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Многие ученые полагают, что впервые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помидоры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обнаружили в Южной Америке. Томат относят к культуре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V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века, которую выращивали древние перуанцы. По сравнению со многими овощными культурами, томат для России — культура относительно новая. Выращивать томаты начали в южных районах страны в XVIII веке.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2195324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3111589" cy="2388144"/>
          </a:xfrm>
          <a:prstGeom prst="rect">
            <a:avLst/>
          </a:prstGeom>
        </p:spPr>
      </p:pic>
      <p:pic>
        <p:nvPicPr>
          <p:cNvPr id="4" name="Рисунок 3" descr="067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356992"/>
            <a:ext cx="5220072" cy="278202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627784" y="4869160"/>
            <a:ext cx="288032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293833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Когда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баклажан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 вошел в культуру точно не известно, предположительно в первом тысячелетии до нашей эры в тропических районах Восточной Индии. В Россию баклажан проник в XVII-XVIII веках. Сначала на юге начали выращивать эти теплолюбивые растения.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595cdc65bddbf4376229b228b11e22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9229" y="3573016"/>
            <a:ext cx="3424771" cy="2808312"/>
          </a:xfrm>
          <a:prstGeom prst="rect">
            <a:avLst/>
          </a:prstGeom>
        </p:spPr>
      </p:pic>
      <p:pic>
        <p:nvPicPr>
          <p:cNvPr id="4" name="Рисунок 3" descr="067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5029278" cy="272838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4067944" y="4437112"/>
            <a:ext cx="2304256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vosh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70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836712"/>
            <a:ext cx="8763761" cy="92333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Спасибо за внимание!</a:t>
            </a:r>
            <a:endParaRPr lang="ru-RU" sz="54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39464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  <a:t>Репа</a:t>
            </a:r>
            <a:r>
              <a:rPr lang="ru-RU" sz="2700" b="1" dirty="0" smtClean="0">
                <a:solidFill>
                  <a:srgbClr val="FFCC00"/>
                </a:solidFill>
                <a:latin typeface="Comic Sans MS" pitchFamily="66" charset="0"/>
              </a:rPr>
              <a:t> 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была одним из первых овощей, которые удостоились пристального внимания человечества. Человек научился культивировать репу около 4000 лет назад. Родина репы – Средиземноморье, Южная и Восточная Азия (в частности, Сибирь). В России репа заслужила любовь и уважение ещё в далёкие дохристианские времена. Репу по праву можно назвать прародительницей овощных культур, возделываемых на Руси и исконно русским овощем.</a:t>
            </a:r>
            <a:r>
              <a:rPr lang="ru-RU" sz="2700" b="1" dirty="0" smtClean="0">
                <a:solidFill>
                  <a:srgbClr val="FFCC00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rgbClr val="FFCC00"/>
                </a:solidFill>
                <a:latin typeface="Comic Sans MS" pitchFamily="66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i_006.jpg"/>
          <p:cNvPicPr>
            <a:picLocks noChangeAspect="1"/>
          </p:cNvPicPr>
          <p:nvPr/>
        </p:nvPicPr>
        <p:blipFill>
          <a:blip r:embed="rId2" cstate="print"/>
          <a:srcRect r="3448"/>
          <a:stretch>
            <a:fillRect/>
          </a:stretch>
        </p:blipFill>
        <p:spPr>
          <a:xfrm>
            <a:off x="4932040" y="4077072"/>
            <a:ext cx="4032448" cy="2376264"/>
          </a:xfrm>
          <a:prstGeom prst="rect">
            <a:avLst/>
          </a:prstGeom>
        </p:spPr>
      </p:pic>
      <p:pic>
        <p:nvPicPr>
          <p:cNvPr id="5" name="Рисунок 4" descr="067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2"/>
            <a:ext cx="4593827" cy="244827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2915816" y="4725144"/>
            <a:ext cx="22322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3635896" y="4581128"/>
            <a:ext cx="144016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86633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00B050"/>
                </a:solidFill>
                <a:latin typeface="Comic Sans MS" pitchFamily="66" charset="0"/>
              </a:rPr>
              <a:t>Родиной </a:t>
            </a: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</a:rPr>
              <a:t>капусты</a:t>
            </a:r>
            <a:r>
              <a:rPr lang="ru-RU" sz="3100" b="1" dirty="0" smtClean="0">
                <a:solidFill>
                  <a:srgbClr val="00B050"/>
                </a:solidFill>
                <a:latin typeface="Comic Sans MS" pitchFamily="66" charset="0"/>
              </a:rPr>
              <a:t> принято считать Средиземноморскую область.</a:t>
            </a:r>
            <a:br>
              <a:rPr lang="ru-RU" sz="31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00B050"/>
                </a:solidFill>
                <a:latin typeface="Comic Sans MS" pitchFamily="66" charset="0"/>
              </a:rPr>
              <a:t>В Россию капусту завезли примерно в IX веке греко-римские переселенцы. Примерно к XII веку капусту уже возделывали почти на всей территории России.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Рисунок 2" descr="067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5029278" cy="2728383"/>
          </a:xfrm>
          <a:prstGeom prst="rect">
            <a:avLst/>
          </a:prstGeom>
        </p:spPr>
      </p:pic>
      <p:pic>
        <p:nvPicPr>
          <p:cNvPr id="4" name="Рисунок 3" descr="kapu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933056"/>
            <a:ext cx="3491880" cy="255605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3491880" y="4149080"/>
            <a:ext cx="252028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40184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Родина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чеснока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- Средняя Азия. Возделывали его и в Древнем Египте, и в Греции, и в Риме, и в Индии. Там не боялись крепких запахов. А в Древнем Китае чеснок должен был распугивать злых духов во время погребальной церемонии. На Руси чеснок появился в былинные времена, примерно в IX веке, и быстро распространился: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«С чесноком все вкусно - не жуй, не глотай, только брови подымай!»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49543fcd765044cbe530ca65192f18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221088"/>
            <a:ext cx="3221179" cy="2363540"/>
          </a:xfrm>
          <a:prstGeom prst="rect">
            <a:avLst/>
          </a:prstGeom>
        </p:spPr>
      </p:pic>
      <p:pic>
        <p:nvPicPr>
          <p:cNvPr id="4" name="Рисунок 3" descr="067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861048"/>
            <a:ext cx="5220072" cy="278202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4355976" y="4581128"/>
            <a:ext cx="223224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329837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CC9900"/>
                </a:solidFill>
                <a:latin typeface="Comic Sans MS" pitchFamily="66" charset="0"/>
              </a:rPr>
              <a:t>Репчатый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лук</a:t>
            </a:r>
            <a:r>
              <a:rPr lang="ru-RU" sz="2800" b="1" dirty="0" smtClean="0">
                <a:solidFill>
                  <a:srgbClr val="CC9900"/>
                </a:solidFill>
                <a:latin typeface="Comic Sans MS" pitchFamily="66" charset="0"/>
              </a:rPr>
              <a:t> уже за четыре тысячи лет до нашей эры выращивали в Средней Азии и Афганистане, откуда он постепенно и распространился по свету. Знали его в Древней Греции и Риме, где его использовали не только в пищу, но и в лечебных целях. В России этот лук появился в X</a:t>
            </a:r>
            <a:r>
              <a:rPr lang="en-US" sz="2800" b="1" dirty="0" smtClean="0">
                <a:solidFill>
                  <a:srgbClr val="CC9900"/>
                </a:solidFill>
                <a:latin typeface="Comic Sans MS" pitchFamily="66" charset="0"/>
              </a:rPr>
              <a:t>II</a:t>
            </a:r>
            <a:r>
              <a:rPr lang="ru-RU" sz="2800" b="1" dirty="0" smtClean="0">
                <a:solidFill>
                  <a:srgbClr val="CC9900"/>
                </a:solidFill>
                <a:latin typeface="Comic Sans MS" pitchFamily="66" charset="0"/>
              </a:rPr>
              <a:t> веке. </a:t>
            </a:r>
            <a:br>
              <a:rPr lang="ru-RU" sz="2800" b="1" dirty="0" smtClean="0">
                <a:solidFill>
                  <a:srgbClr val="CC9900"/>
                </a:solidFill>
                <a:latin typeface="Comic Sans MS" pitchFamily="66" charset="0"/>
              </a:rPr>
            </a:br>
            <a:endParaRPr lang="ru-RU" sz="2800" b="1" dirty="0">
              <a:solidFill>
                <a:srgbClr val="CC99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35582342_4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933056"/>
            <a:ext cx="2694639" cy="2520280"/>
          </a:xfrm>
          <a:prstGeom prst="rect">
            <a:avLst/>
          </a:prstGeom>
        </p:spPr>
      </p:pic>
      <p:pic>
        <p:nvPicPr>
          <p:cNvPr id="4" name="Рисунок 3" descr="067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5220072" cy="278202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4283968" y="4149080"/>
            <a:ext cx="2664296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293833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660066"/>
                </a:solidFill>
                <a:latin typeface="Comic Sans MS" pitchFamily="66" charset="0"/>
              </a:rPr>
              <a:t>Культурная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свекла </a:t>
            </a:r>
            <a:r>
              <a:rPr lang="ru-RU" sz="2800" b="1" dirty="0" smtClean="0">
                <a:solidFill>
                  <a:srgbClr val="660066"/>
                </a:solidFill>
                <a:latin typeface="Comic Sans MS" pitchFamily="66" charset="0"/>
              </a:rPr>
              <a:t>возникла в глубокой древности в долинах Тигра и Евфрата, где до сих пор растет дикий родоначальник этого овоща. К XIV веку свекла в России распространилась повсеместно. В XVII—XVIII веках россияне уже считали этот овощ местным растением.</a:t>
            </a:r>
            <a:endParaRPr lang="ru-RU" sz="28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remolacha_dstudio_0004_capa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933056"/>
            <a:ext cx="2945904" cy="2209428"/>
          </a:xfrm>
          <a:prstGeom prst="rect">
            <a:avLst/>
          </a:prstGeom>
        </p:spPr>
      </p:pic>
      <p:pic>
        <p:nvPicPr>
          <p:cNvPr id="4" name="Рисунок 3" descr="067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5220072" cy="278202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923928" y="4365104"/>
            <a:ext cx="23042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57829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Человечество употребляет уже 4 тысячи лет  древнейший корнеплод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морковь</a:t>
            </a:r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. Родина моркови - Афганистан. В России морковь появилась в XVI столетии. Лекари считали ее лечебной и прописывали больным свежую морковь с медом.</a:t>
            </a:r>
            <a:endParaRPr lang="ru-RU" sz="28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morkov_molod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1632" y="3545632"/>
            <a:ext cx="3312368" cy="3312368"/>
          </a:xfrm>
          <a:prstGeom prst="rect">
            <a:avLst/>
          </a:prstGeom>
        </p:spPr>
      </p:pic>
      <p:pic>
        <p:nvPicPr>
          <p:cNvPr id="4" name="Рисунок 3" descr="067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89040"/>
            <a:ext cx="5220072" cy="278202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283968" y="4077072"/>
            <a:ext cx="208823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50629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Историки считают, что победное шествие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тыквы</a:t>
            </a:r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 по всему миру началось из Центральной и Южной Америки. В России тыква появилась в XVI веке , но широкое распространение на угодьях русских помещиков она получила только начиная с XVIII века. </a:t>
            </a:r>
            <a:endParaRPr lang="ru-RU" sz="28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Kulinarnye-zagotovki-tykvy-600x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3721596" cy="2797400"/>
          </a:xfrm>
          <a:prstGeom prst="rect">
            <a:avLst/>
          </a:prstGeom>
        </p:spPr>
      </p:pic>
      <p:pic>
        <p:nvPicPr>
          <p:cNvPr id="4" name="Рисунок 3" descr="067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356993"/>
            <a:ext cx="5220072" cy="278202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707904" y="4221088"/>
            <a:ext cx="165618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07904" y="4581128"/>
            <a:ext cx="216024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A50021"/>
                </a:solidFill>
                <a:latin typeface="Comic Sans MS" pitchFamily="66" charset="0"/>
              </a:rPr>
              <a:t>Родиной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перца</a:t>
            </a:r>
            <a:r>
              <a:rPr lang="ru-RU" sz="2800" b="1" dirty="0" smtClean="0">
                <a:solidFill>
                  <a:srgbClr val="A50021"/>
                </a:solidFill>
                <a:latin typeface="Comic Sans MS" pitchFamily="66" charset="0"/>
              </a:rPr>
              <a:t> считаются Мексика и Гватемала, где и теперь встречается большое разнообразие форм этого вида. Первые сведения о появлении перца в Европе относятся к концу XV века.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A50021"/>
                </a:solidFill>
                <a:latin typeface="Comic Sans MS" pitchFamily="66" charset="0"/>
              </a:rPr>
              <a:t>Кстати Болгария стала второй родиной перца.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A50021"/>
                </a:solidFill>
                <a:latin typeface="Comic Sans MS" pitchFamily="66" charset="0"/>
              </a:rPr>
              <a:t>В России перец впервые появился в конце XVI века.</a:t>
            </a:r>
            <a:endParaRPr lang="ru-RU" sz="28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2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212976" cy="3212976"/>
          </a:xfrm>
          <a:prstGeom prst="rect">
            <a:avLst/>
          </a:prstGeom>
        </p:spPr>
      </p:pic>
      <p:pic>
        <p:nvPicPr>
          <p:cNvPr id="5" name="Рисунок 4" descr="067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356992"/>
            <a:ext cx="5220072" cy="2782028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131840" y="4437112"/>
            <a:ext cx="1944216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419872" y="4005064"/>
            <a:ext cx="3600400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452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Откуда овощи в Россию пришли?</vt:lpstr>
      <vt:lpstr>Репа была одним из первых овощей, которые удостоились пристального внимания человечества. Человек научился культивировать репу около 4000 лет назад. Родина репы – Средиземноморье, Южная и Восточная Азия (в частности, Сибирь). В России репа заслужила любовь и уважение ещё в далёкие дохристианские времена. Репу по праву можно назвать прародительницей овощных культур, возделываемых на Руси и исконно русским овощем.  </vt:lpstr>
      <vt:lpstr>Родиной капусты принято считать Средиземноморскую область. В Россию капусту завезли примерно в IX веке греко-римские переселенцы. Примерно к XII веку капусту уже возделывали почти на всей территории России.  </vt:lpstr>
      <vt:lpstr>Родина чеснока - Средняя Азия. Возделывали его и в Древнем Египте, и в Греции, и в Риме, и в Индии. Там не боялись крепких запахов. А в Древнем Китае чеснок должен был распугивать злых духов во время погребальной церемонии. На Руси чеснок появился в былинные времена, примерно в IX веке, и быстро распространился:  «С чесноком все вкусно - не жуй, не глотай, только брови подымай!»  </vt:lpstr>
      <vt:lpstr>Репчатый лук уже за четыре тысячи лет до нашей эры выращивали в Средней Азии и Афганистане, откуда он постепенно и распространился по свету. Знали его в Древней Греции и Риме, где его использовали не только в пищу, но и в лечебных целях. В России этот лук появился в XII веке.  </vt:lpstr>
      <vt:lpstr>Культурная свекла возникла в глубокой древности в долинах Тигра и Евфрата, где до сих пор растет дикий родоначальник этого овоща. К XIV веку свекла в России распространилась повсеместно. В XVII—XVIII веках россияне уже считали этот овощ местным растением.</vt:lpstr>
      <vt:lpstr>Человечество употребляет уже 4 тысячи лет  древнейший корнеплод морковь. Родина моркови - Афганистан. В России морковь появилась в XVI столетии. Лекари считали ее лечебной и прописывали больным свежую морковь с медом.</vt:lpstr>
      <vt:lpstr>Историки считают, что победное шествие тыквы по всему миру началось из Центральной и Южной Америки. В России тыква появилась в XVI веке , но широкое распространение на угодьях русских помещиков она получила только начиная с XVIII века. </vt:lpstr>
      <vt:lpstr>Родиной перца считаются Мексика и Гватемала, где и теперь встречается большое разнообразие форм этого вида. Первые сведения о появлении перца в Европе относятся к концу XV века. Кстати Болгария стала второй родиной перца. В России перец впервые появился в конце XVI века.</vt:lpstr>
      <vt:lpstr>Начало истории выращивания огурцов теряется в глубине веков. Возраст культурного огурца от 4 до 6 тысяч лет. Его родиной являются тропические и субтропические районы Индии и Китая. Установить точное время появления огурца на Руси довольно сложно. Упоминания о нем есть в записках немецкого путешественника в 30-х годах XVII века.</vt:lpstr>
      <vt:lpstr>Родина картофеля – Южная Америка. Появление в России картофеля связывают с именем Петра I, который в конце XVII века прислал в столицу мешок клубней из Голландии. Только в XIX–XX веках картофель стал считаться в России «вторым хлебом»,вытеснив репу.</vt:lpstr>
      <vt:lpstr>Родиной редиса считается Средняя Азия. Там редис был известен с древнейших времен. В Европе редис стал возделываться с XVI века. В Россию редис завёз из Амстердама Пётр I.</vt:lpstr>
      <vt:lpstr>Многие ученые полагают, что впервые помидоры обнаружили в Южной Америке. Томат относят к культуре V века, которую выращивали древние перуанцы. По сравнению со многими овощными культурами, томат для России — культура относительно новая. Выращивать томаты начали в южных районах страны в XVIII веке. </vt:lpstr>
      <vt:lpstr>Когда баклажан вошел в культуру точно не известно, предположительно в первом тысячелетии до нашей эры в тропических районах Восточной Индии. В Россию баклажан проник в XVII-XVIII веках. Сначала на юге начали выращивать эти теплолюбивые растения.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овощи в Россию пришли?</dc:title>
  <dc:creator>Аленка</dc:creator>
  <cp:lastModifiedBy>Аленка</cp:lastModifiedBy>
  <cp:revision>25</cp:revision>
  <dcterms:created xsi:type="dcterms:W3CDTF">2014-02-17T14:26:04Z</dcterms:created>
  <dcterms:modified xsi:type="dcterms:W3CDTF">2014-06-16T11:12:04Z</dcterms:modified>
</cp:coreProperties>
</file>