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7" r:id="rId2"/>
    <p:sldId id="258" r:id="rId3"/>
    <p:sldId id="268" r:id="rId4"/>
    <p:sldId id="257" r:id="rId5"/>
    <p:sldId id="270" r:id="rId6"/>
    <p:sldId id="269" r:id="rId7"/>
    <p:sldId id="271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8EE93-B6F6-4B1B-9E98-C39ECACA8D5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9C7595-F408-4A97-A1B3-98CFAE9EA82D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C6B1045E-7D39-4EB7-B743-1EFEB2D186E5}" type="parTrans" cxnId="{E7782408-0286-40A6-926F-2CF8E671A6D2}">
      <dgm:prSet/>
      <dgm:spPr/>
      <dgm:t>
        <a:bodyPr/>
        <a:lstStyle/>
        <a:p>
          <a:endParaRPr lang="ru-RU"/>
        </a:p>
      </dgm:t>
    </dgm:pt>
    <dgm:pt modelId="{66A14E6D-7E03-4EFE-BA31-9BAD63E0FBD0}" type="sibTrans" cxnId="{E7782408-0286-40A6-926F-2CF8E671A6D2}">
      <dgm:prSet/>
      <dgm:spPr/>
      <dgm:t>
        <a:bodyPr/>
        <a:lstStyle/>
        <a:p>
          <a:endParaRPr lang="ru-RU"/>
        </a:p>
      </dgm:t>
    </dgm:pt>
    <dgm:pt modelId="{EFE98F52-60C7-44CA-9E7D-41ECEDD0C9A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9D27781-5187-491A-A2CA-857D476D9399}" type="parTrans" cxnId="{58E45EBC-363F-4396-9C9E-2D0A2DDA16BD}">
      <dgm:prSet/>
      <dgm:spPr/>
      <dgm:t>
        <a:bodyPr/>
        <a:lstStyle/>
        <a:p>
          <a:endParaRPr lang="ru-RU"/>
        </a:p>
      </dgm:t>
    </dgm:pt>
    <dgm:pt modelId="{4083D4F6-F561-4A67-BCD9-84DE327A1659}" type="sibTrans" cxnId="{58E45EBC-363F-4396-9C9E-2D0A2DDA16BD}">
      <dgm:prSet/>
      <dgm:spPr/>
      <dgm:t>
        <a:bodyPr/>
        <a:lstStyle/>
        <a:p>
          <a:endParaRPr lang="ru-RU"/>
        </a:p>
      </dgm:t>
    </dgm:pt>
    <dgm:pt modelId="{A241EDA4-7BD2-4A5B-AA55-B7256874B795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9714941-E049-4622-96EF-469945150F18}" type="parTrans" cxnId="{C080DE5E-4E52-45AE-B9C3-5D57CC39536B}">
      <dgm:prSet/>
      <dgm:spPr/>
      <dgm:t>
        <a:bodyPr/>
        <a:lstStyle/>
        <a:p>
          <a:endParaRPr lang="ru-RU"/>
        </a:p>
      </dgm:t>
    </dgm:pt>
    <dgm:pt modelId="{3A1FBBA3-8B72-400A-98A8-F3D4E1D5C1CB}" type="sibTrans" cxnId="{C080DE5E-4E52-45AE-B9C3-5D57CC39536B}">
      <dgm:prSet/>
      <dgm:spPr/>
      <dgm:t>
        <a:bodyPr/>
        <a:lstStyle/>
        <a:p>
          <a:endParaRPr lang="ru-RU"/>
        </a:p>
      </dgm:t>
    </dgm:pt>
    <dgm:pt modelId="{3826FCCB-D42E-4421-B47C-B5E5CDEE8E71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816265C-14D4-4FB1-B08F-19231421936A}" type="parTrans" cxnId="{2F98B8CE-B795-44DF-8144-347F893CF559}">
      <dgm:prSet/>
      <dgm:spPr/>
      <dgm:t>
        <a:bodyPr/>
        <a:lstStyle/>
        <a:p>
          <a:endParaRPr lang="ru-RU"/>
        </a:p>
      </dgm:t>
    </dgm:pt>
    <dgm:pt modelId="{1EE7CF1E-6497-4145-963F-964BE14DB621}" type="sibTrans" cxnId="{2F98B8CE-B795-44DF-8144-347F893CF559}">
      <dgm:prSet/>
      <dgm:spPr/>
      <dgm:t>
        <a:bodyPr/>
        <a:lstStyle/>
        <a:p>
          <a:endParaRPr lang="ru-RU"/>
        </a:p>
      </dgm:t>
    </dgm:pt>
    <dgm:pt modelId="{6C284A03-1862-459D-973F-D5F89C73CB19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7CA2686-074D-41F2-B3D5-C6ACA86F4018}" type="parTrans" cxnId="{2FFCFAF9-131E-4A1F-8670-FD5F75CE409F}">
      <dgm:prSet/>
      <dgm:spPr/>
      <dgm:t>
        <a:bodyPr/>
        <a:lstStyle/>
        <a:p>
          <a:endParaRPr lang="ru-RU"/>
        </a:p>
      </dgm:t>
    </dgm:pt>
    <dgm:pt modelId="{A9CA8967-68CF-4439-B4A1-74BB176EDA3D}" type="sibTrans" cxnId="{2FFCFAF9-131E-4A1F-8670-FD5F75CE409F}">
      <dgm:prSet/>
      <dgm:spPr/>
      <dgm:t>
        <a:bodyPr/>
        <a:lstStyle/>
        <a:p>
          <a:endParaRPr lang="ru-RU"/>
        </a:p>
      </dgm:t>
    </dgm:pt>
    <dgm:pt modelId="{9FE194C1-0FF1-477A-B2DE-CB15E4AB5135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9ED321E-1EF7-4AC1-A321-B6EA142C0761}" type="parTrans" cxnId="{71D05AA6-73AC-4175-949E-BF21B67770BA}">
      <dgm:prSet/>
      <dgm:spPr/>
      <dgm:t>
        <a:bodyPr/>
        <a:lstStyle/>
        <a:p>
          <a:endParaRPr lang="ru-RU"/>
        </a:p>
      </dgm:t>
    </dgm:pt>
    <dgm:pt modelId="{BBF2C0B8-9BCE-4F75-890E-E57B3F65C4AF}" type="sibTrans" cxnId="{71D05AA6-73AC-4175-949E-BF21B67770BA}">
      <dgm:prSet/>
      <dgm:spPr/>
      <dgm:t>
        <a:bodyPr/>
        <a:lstStyle/>
        <a:p>
          <a:endParaRPr lang="ru-RU"/>
        </a:p>
      </dgm:t>
    </dgm:pt>
    <dgm:pt modelId="{FAD7103D-EE00-4157-863A-910F7A7917FD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036E64F-74AE-41D8-8621-B3CA88519CBB}" type="parTrans" cxnId="{2DF57B3A-E4B2-4E27-9BD1-D79AE3BA9074}">
      <dgm:prSet/>
      <dgm:spPr/>
      <dgm:t>
        <a:bodyPr/>
        <a:lstStyle/>
        <a:p>
          <a:endParaRPr lang="ru-RU"/>
        </a:p>
      </dgm:t>
    </dgm:pt>
    <dgm:pt modelId="{C7763486-72F4-42C7-B2EB-6D5A4565F9F3}" type="sibTrans" cxnId="{2DF57B3A-E4B2-4E27-9BD1-D79AE3BA9074}">
      <dgm:prSet/>
      <dgm:spPr/>
      <dgm:t>
        <a:bodyPr/>
        <a:lstStyle/>
        <a:p>
          <a:endParaRPr lang="ru-RU"/>
        </a:p>
      </dgm:t>
    </dgm:pt>
    <dgm:pt modelId="{9CF2A857-C876-45EF-BF3C-12E3084C69EF}" type="pres">
      <dgm:prSet presAssocID="{8FB8EE93-B6F6-4B1B-9E98-C39ECACA8D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44F72-3371-4061-98EE-B48BA8F082C3}" type="pres">
      <dgm:prSet presAssocID="{0B9C7595-F408-4A97-A1B3-98CFAE9EA82D}" presName="centerShape" presStyleLbl="node0" presStyleIdx="0" presStyleCnt="1"/>
      <dgm:spPr/>
      <dgm:t>
        <a:bodyPr/>
        <a:lstStyle/>
        <a:p>
          <a:endParaRPr lang="ru-RU"/>
        </a:p>
      </dgm:t>
    </dgm:pt>
    <dgm:pt modelId="{E2303AE9-46D6-45FB-866C-E9E49E863BD9}" type="pres">
      <dgm:prSet presAssocID="{59D27781-5187-491A-A2CA-857D476D9399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8D12FAA-BA16-41F4-81FE-84EAF8EC041F}" type="pres">
      <dgm:prSet presAssocID="{EFE98F52-60C7-44CA-9E7D-41ECEDD0C9A1}" presName="node" presStyleLbl="node1" presStyleIdx="0" presStyleCnt="6" custScaleX="146906" custScaleY="165546" custRadScaleRad="85728" custRadScaleInc="-8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6D611-5BCE-4CFE-AE47-0103DE966F51}" type="pres">
      <dgm:prSet presAssocID="{59714941-E049-4622-96EF-469945150F18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4C5BCAD2-CC55-43AE-95A4-C10D38C1F6AF}" type="pres">
      <dgm:prSet presAssocID="{A241EDA4-7BD2-4A5B-AA55-B7256874B795}" presName="node" presStyleLbl="node1" presStyleIdx="1" presStyleCnt="6" custScaleX="124545" custScaleY="159753" custRadScaleRad="99933" custRadScaleInc="4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2EF32-C801-4982-9D2F-03E7FC5318D6}" type="pres">
      <dgm:prSet presAssocID="{5816265C-14D4-4FB1-B08F-19231421936A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5BC331F6-261C-41CC-BCBF-BA719EDEF5D3}" type="pres">
      <dgm:prSet presAssocID="{3826FCCB-D42E-4421-B47C-B5E5CDEE8E71}" presName="node" presStyleLbl="node1" presStyleIdx="2" presStyleCnt="6" custScaleY="171371" custRadScaleRad="88657" custRadScaleInc="8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C4632-4C23-4037-BCB8-B48BD679D7F2}" type="pres">
      <dgm:prSet presAssocID="{69ED321E-1EF7-4AC1-A321-B6EA142C0761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53C4D388-C0EB-4445-AA85-EC486D913ECE}" type="pres">
      <dgm:prSet presAssocID="{9FE194C1-0FF1-477A-B2DE-CB15E4AB5135}" presName="node" presStyleLbl="node1" presStyleIdx="3" presStyleCnt="6" custScaleY="182193" custRadScaleRad="90024" custRadScaleInc="1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DEFC8-D9BF-4795-8B19-C8D0710B9C93}" type="pres">
      <dgm:prSet presAssocID="{D036E64F-74AE-41D8-8621-B3CA88519CBB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EE641F49-D0BC-45BB-A219-181422DD2621}" type="pres">
      <dgm:prSet presAssocID="{FAD7103D-EE00-4157-863A-910F7A7917FD}" presName="node" presStyleLbl="node1" presStyleIdx="4" presStyleCnt="6" custScaleX="124543" custScaleY="152143" custRadScaleRad="105883" custRadScaleInc="-4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81800-A2FB-47DA-977B-19F208925F90}" type="pres">
      <dgm:prSet presAssocID="{C7CA2686-074D-41F2-B3D5-C6ACA86F4018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3AAFFF40-F07E-4510-8D9C-BA5BF2892DFC}" type="pres">
      <dgm:prSet presAssocID="{6C284A03-1862-459D-973F-D5F89C73CB19}" presName="node" presStyleLbl="node1" presStyleIdx="5" presStyleCnt="6" custScaleX="143323" custScaleY="167747" custRadScaleRad="84609" custRadScaleInc="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59C96-33F5-4A36-986C-31458F710933}" type="presOf" srcId="{8FB8EE93-B6F6-4B1B-9E98-C39ECACA8D5A}" destId="{9CF2A857-C876-45EF-BF3C-12E3084C69EF}" srcOrd="0" destOrd="0" presId="urn:microsoft.com/office/officeart/2005/8/layout/radial4"/>
    <dgm:cxn modelId="{2FFCFAF9-131E-4A1F-8670-FD5F75CE409F}" srcId="{0B9C7595-F408-4A97-A1B3-98CFAE9EA82D}" destId="{6C284A03-1862-459D-973F-D5F89C73CB19}" srcOrd="5" destOrd="0" parTransId="{C7CA2686-074D-41F2-B3D5-C6ACA86F4018}" sibTransId="{A9CA8967-68CF-4439-B4A1-74BB176EDA3D}"/>
    <dgm:cxn modelId="{A63EE1FD-0142-4CAA-9B3B-762A504E0531}" type="presOf" srcId="{C7CA2686-074D-41F2-B3D5-C6ACA86F4018}" destId="{9DE81800-A2FB-47DA-977B-19F208925F90}" srcOrd="0" destOrd="0" presId="urn:microsoft.com/office/officeart/2005/8/layout/radial4"/>
    <dgm:cxn modelId="{C19E2AAA-015B-426C-A982-E220BB2592AB}" type="presOf" srcId="{D036E64F-74AE-41D8-8621-B3CA88519CBB}" destId="{493DEFC8-D9BF-4795-8B19-C8D0710B9C93}" srcOrd="0" destOrd="0" presId="urn:microsoft.com/office/officeart/2005/8/layout/radial4"/>
    <dgm:cxn modelId="{18712F98-B9AE-4DC5-BBB4-142E294A1D34}" type="presOf" srcId="{EFE98F52-60C7-44CA-9E7D-41ECEDD0C9A1}" destId="{68D12FAA-BA16-41F4-81FE-84EAF8EC041F}" srcOrd="0" destOrd="0" presId="urn:microsoft.com/office/officeart/2005/8/layout/radial4"/>
    <dgm:cxn modelId="{C04789BE-1436-4295-BC1B-89C17ABF88E0}" type="presOf" srcId="{3826FCCB-D42E-4421-B47C-B5E5CDEE8E71}" destId="{5BC331F6-261C-41CC-BCBF-BA719EDEF5D3}" srcOrd="0" destOrd="0" presId="urn:microsoft.com/office/officeart/2005/8/layout/radial4"/>
    <dgm:cxn modelId="{B4D0CAE1-CDAA-489B-BE59-9278016D6DA3}" type="presOf" srcId="{9FE194C1-0FF1-477A-B2DE-CB15E4AB5135}" destId="{53C4D388-C0EB-4445-AA85-EC486D913ECE}" srcOrd="0" destOrd="0" presId="urn:microsoft.com/office/officeart/2005/8/layout/radial4"/>
    <dgm:cxn modelId="{71D05AA6-73AC-4175-949E-BF21B67770BA}" srcId="{0B9C7595-F408-4A97-A1B3-98CFAE9EA82D}" destId="{9FE194C1-0FF1-477A-B2DE-CB15E4AB5135}" srcOrd="3" destOrd="0" parTransId="{69ED321E-1EF7-4AC1-A321-B6EA142C0761}" sibTransId="{BBF2C0B8-9BCE-4F75-890E-E57B3F65C4AF}"/>
    <dgm:cxn modelId="{F4BE8D66-B58B-4489-A530-7470AFE88C98}" type="presOf" srcId="{59D27781-5187-491A-A2CA-857D476D9399}" destId="{E2303AE9-46D6-45FB-866C-E9E49E863BD9}" srcOrd="0" destOrd="0" presId="urn:microsoft.com/office/officeart/2005/8/layout/radial4"/>
    <dgm:cxn modelId="{2DF57B3A-E4B2-4E27-9BD1-D79AE3BA9074}" srcId="{0B9C7595-F408-4A97-A1B3-98CFAE9EA82D}" destId="{FAD7103D-EE00-4157-863A-910F7A7917FD}" srcOrd="4" destOrd="0" parTransId="{D036E64F-74AE-41D8-8621-B3CA88519CBB}" sibTransId="{C7763486-72F4-42C7-B2EB-6D5A4565F9F3}"/>
    <dgm:cxn modelId="{C080DE5E-4E52-45AE-B9C3-5D57CC39536B}" srcId="{0B9C7595-F408-4A97-A1B3-98CFAE9EA82D}" destId="{A241EDA4-7BD2-4A5B-AA55-B7256874B795}" srcOrd="1" destOrd="0" parTransId="{59714941-E049-4622-96EF-469945150F18}" sibTransId="{3A1FBBA3-8B72-400A-98A8-F3D4E1D5C1CB}"/>
    <dgm:cxn modelId="{EFC26A36-2F41-46BB-80F1-A9E4B4A3451F}" type="presOf" srcId="{69ED321E-1EF7-4AC1-A321-B6EA142C0761}" destId="{178C4632-4C23-4037-BCB8-B48BD679D7F2}" srcOrd="0" destOrd="0" presId="urn:microsoft.com/office/officeart/2005/8/layout/radial4"/>
    <dgm:cxn modelId="{E7782408-0286-40A6-926F-2CF8E671A6D2}" srcId="{8FB8EE93-B6F6-4B1B-9E98-C39ECACA8D5A}" destId="{0B9C7595-F408-4A97-A1B3-98CFAE9EA82D}" srcOrd="0" destOrd="0" parTransId="{C6B1045E-7D39-4EB7-B743-1EFEB2D186E5}" sibTransId="{66A14E6D-7E03-4EFE-BA31-9BAD63E0FBD0}"/>
    <dgm:cxn modelId="{7B0015EA-223F-4A5E-97D3-F2A290345A75}" type="presOf" srcId="{0B9C7595-F408-4A97-A1B3-98CFAE9EA82D}" destId="{1DA44F72-3371-4061-98EE-B48BA8F082C3}" srcOrd="0" destOrd="0" presId="urn:microsoft.com/office/officeart/2005/8/layout/radial4"/>
    <dgm:cxn modelId="{5583D2A1-C990-4401-A816-E6B64A89A734}" type="presOf" srcId="{59714941-E049-4622-96EF-469945150F18}" destId="{1306D611-5BCE-4CFE-AE47-0103DE966F51}" srcOrd="0" destOrd="0" presId="urn:microsoft.com/office/officeart/2005/8/layout/radial4"/>
    <dgm:cxn modelId="{33BC04B6-D583-4928-9C99-362031A8CA69}" type="presOf" srcId="{5816265C-14D4-4FB1-B08F-19231421936A}" destId="{95A2EF32-C801-4982-9D2F-03E7FC5318D6}" srcOrd="0" destOrd="0" presId="urn:microsoft.com/office/officeart/2005/8/layout/radial4"/>
    <dgm:cxn modelId="{0FF55786-35E0-4FF6-8B8E-D697F08BE3B9}" type="presOf" srcId="{6C284A03-1862-459D-973F-D5F89C73CB19}" destId="{3AAFFF40-F07E-4510-8D9C-BA5BF2892DFC}" srcOrd="0" destOrd="0" presId="urn:microsoft.com/office/officeart/2005/8/layout/radial4"/>
    <dgm:cxn modelId="{12482CE5-379D-40DE-8727-DBF5DB33DAB5}" type="presOf" srcId="{A241EDA4-7BD2-4A5B-AA55-B7256874B795}" destId="{4C5BCAD2-CC55-43AE-95A4-C10D38C1F6AF}" srcOrd="0" destOrd="0" presId="urn:microsoft.com/office/officeart/2005/8/layout/radial4"/>
    <dgm:cxn modelId="{58E45EBC-363F-4396-9C9E-2D0A2DDA16BD}" srcId="{0B9C7595-F408-4A97-A1B3-98CFAE9EA82D}" destId="{EFE98F52-60C7-44CA-9E7D-41ECEDD0C9A1}" srcOrd="0" destOrd="0" parTransId="{59D27781-5187-491A-A2CA-857D476D9399}" sibTransId="{4083D4F6-F561-4A67-BCD9-84DE327A1659}"/>
    <dgm:cxn modelId="{35B205F3-6B38-4D62-8992-FA1F42BA3A74}" type="presOf" srcId="{FAD7103D-EE00-4157-863A-910F7A7917FD}" destId="{EE641F49-D0BC-45BB-A219-181422DD2621}" srcOrd="0" destOrd="0" presId="urn:microsoft.com/office/officeart/2005/8/layout/radial4"/>
    <dgm:cxn modelId="{2F98B8CE-B795-44DF-8144-347F893CF559}" srcId="{0B9C7595-F408-4A97-A1B3-98CFAE9EA82D}" destId="{3826FCCB-D42E-4421-B47C-B5E5CDEE8E71}" srcOrd="2" destOrd="0" parTransId="{5816265C-14D4-4FB1-B08F-19231421936A}" sibTransId="{1EE7CF1E-6497-4145-963F-964BE14DB621}"/>
    <dgm:cxn modelId="{0766F2AF-285E-4D57-AD89-E2F4E1C8ABBE}" type="presParOf" srcId="{9CF2A857-C876-45EF-BF3C-12E3084C69EF}" destId="{1DA44F72-3371-4061-98EE-B48BA8F082C3}" srcOrd="0" destOrd="0" presId="urn:microsoft.com/office/officeart/2005/8/layout/radial4"/>
    <dgm:cxn modelId="{365CA1D8-1430-41B0-8AF5-EC2B46A8C6D7}" type="presParOf" srcId="{9CF2A857-C876-45EF-BF3C-12E3084C69EF}" destId="{E2303AE9-46D6-45FB-866C-E9E49E863BD9}" srcOrd="1" destOrd="0" presId="urn:microsoft.com/office/officeart/2005/8/layout/radial4"/>
    <dgm:cxn modelId="{E3684D1A-93F9-4EA5-94FB-9BB2DC8F248F}" type="presParOf" srcId="{9CF2A857-C876-45EF-BF3C-12E3084C69EF}" destId="{68D12FAA-BA16-41F4-81FE-84EAF8EC041F}" srcOrd="2" destOrd="0" presId="urn:microsoft.com/office/officeart/2005/8/layout/radial4"/>
    <dgm:cxn modelId="{0A0591DF-C7F2-442F-AD31-6921D962261F}" type="presParOf" srcId="{9CF2A857-C876-45EF-BF3C-12E3084C69EF}" destId="{1306D611-5BCE-4CFE-AE47-0103DE966F51}" srcOrd="3" destOrd="0" presId="urn:microsoft.com/office/officeart/2005/8/layout/radial4"/>
    <dgm:cxn modelId="{88306E25-BDF7-49A2-9F36-D6AA57FCB89F}" type="presParOf" srcId="{9CF2A857-C876-45EF-BF3C-12E3084C69EF}" destId="{4C5BCAD2-CC55-43AE-95A4-C10D38C1F6AF}" srcOrd="4" destOrd="0" presId="urn:microsoft.com/office/officeart/2005/8/layout/radial4"/>
    <dgm:cxn modelId="{D1DCB97F-69EC-4D00-81FA-1896EDB2BA23}" type="presParOf" srcId="{9CF2A857-C876-45EF-BF3C-12E3084C69EF}" destId="{95A2EF32-C801-4982-9D2F-03E7FC5318D6}" srcOrd="5" destOrd="0" presId="urn:microsoft.com/office/officeart/2005/8/layout/radial4"/>
    <dgm:cxn modelId="{06FFDD35-63D2-4F2D-9013-7CA4A41B3EFE}" type="presParOf" srcId="{9CF2A857-C876-45EF-BF3C-12E3084C69EF}" destId="{5BC331F6-261C-41CC-BCBF-BA719EDEF5D3}" srcOrd="6" destOrd="0" presId="urn:microsoft.com/office/officeart/2005/8/layout/radial4"/>
    <dgm:cxn modelId="{85AF3B7F-72EA-4620-AC95-A07F50F495EC}" type="presParOf" srcId="{9CF2A857-C876-45EF-BF3C-12E3084C69EF}" destId="{178C4632-4C23-4037-BCB8-B48BD679D7F2}" srcOrd="7" destOrd="0" presId="urn:microsoft.com/office/officeart/2005/8/layout/radial4"/>
    <dgm:cxn modelId="{FCE9060A-7C3A-4B52-920B-2BA0F5844815}" type="presParOf" srcId="{9CF2A857-C876-45EF-BF3C-12E3084C69EF}" destId="{53C4D388-C0EB-4445-AA85-EC486D913ECE}" srcOrd="8" destOrd="0" presId="urn:microsoft.com/office/officeart/2005/8/layout/radial4"/>
    <dgm:cxn modelId="{86784442-3B23-404E-A753-ED04F8D34EDE}" type="presParOf" srcId="{9CF2A857-C876-45EF-BF3C-12E3084C69EF}" destId="{493DEFC8-D9BF-4795-8B19-C8D0710B9C93}" srcOrd="9" destOrd="0" presId="urn:microsoft.com/office/officeart/2005/8/layout/radial4"/>
    <dgm:cxn modelId="{463E0A15-9C42-42EA-BC7B-28796CE55043}" type="presParOf" srcId="{9CF2A857-C876-45EF-BF3C-12E3084C69EF}" destId="{EE641F49-D0BC-45BB-A219-181422DD2621}" srcOrd="10" destOrd="0" presId="urn:microsoft.com/office/officeart/2005/8/layout/radial4"/>
    <dgm:cxn modelId="{E6779639-04B3-46AB-9762-B965BFB335AF}" type="presParOf" srcId="{9CF2A857-C876-45EF-BF3C-12E3084C69EF}" destId="{9DE81800-A2FB-47DA-977B-19F208925F90}" srcOrd="11" destOrd="0" presId="urn:microsoft.com/office/officeart/2005/8/layout/radial4"/>
    <dgm:cxn modelId="{2EB6CB11-48F2-4131-8087-BE211E808491}" type="presParOf" srcId="{9CF2A857-C876-45EF-BF3C-12E3084C69EF}" destId="{3AAFFF40-F07E-4510-8D9C-BA5BF2892DF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44F72-3371-4061-98EE-B48BA8F082C3}">
      <dsp:nvSpPr>
        <dsp:cNvPr id="0" name=""/>
        <dsp:cNvSpPr/>
      </dsp:nvSpPr>
      <dsp:spPr>
        <a:xfrm>
          <a:off x="3362563" y="3982602"/>
          <a:ext cx="2449591" cy="2449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Русский язык</a:t>
          </a:r>
          <a:endParaRPr lang="ru-RU" sz="3900" kern="1200" dirty="0"/>
        </a:p>
      </dsp:txBody>
      <dsp:txXfrm>
        <a:off x="3362563" y="3982602"/>
        <a:ext cx="2449591" cy="2449591"/>
      </dsp:txXfrm>
    </dsp:sp>
    <dsp:sp modelId="{E2303AE9-46D6-45FB-866C-E9E49E863BD9}">
      <dsp:nvSpPr>
        <dsp:cNvPr id="0" name=""/>
        <dsp:cNvSpPr/>
      </dsp:nvSpPr>
      <dsp:spPr>
        <a:xfrm rot="10645668">
          <a:off x="1405937" y="4959671"/>
          <a:ext cx="1851161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12FAA-BA16-41F4-81FE-84EAF8EC041F}">
      <dsp:nvSpPr>
        <dsp:cNvPr id="0" name=""/>
        <dsp:cNvSpPr/>
      </dsp:nvSpPr>
      <dsp:spPr>
        <a:xfrm>
          <a:off x="147361" y="4214820"/>
          <a:ext cx="2519018" cy="2270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116205" rIns="116205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147361" y="4214820"/>
        <a:ext cx="2519018" cy="2270912"/>
      </dsp:txXfrm>
    </dsp:sp>
    <dsp:sp modelId="{1306D611-5BCE-4CFE-AE47-0103DE966F51}">
      <dsp:nvSpPr>
        <dsp:cNvPr id="0" name=""/>
        <dsp:cNvSpPr/>
      </dsp:nvSpPr>
      <dsp:spPr>
        <a:xfrm rot="13044240">
          <a:off x="1397680" y="3317648"/>
          <a:ext cx="2349681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BCAD2-CC55-43AE-95A4-C10D38C1F6AF}">
      <dsp:nvSpPr>
        <dsp:cNvPr id="0" name=""/>
        <dsp:cNvSpPr/>
      </dsp:nvSpPr>
      <dsp:spPr>
        <a:xfrm>
          <a:off x="571465" y="1857357"/>
          <a:ext cx="2135590" cy="219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97155" rIns="97155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71465" y="1857357"/>
        <a:ext cx="2135590" cy="2191446"/>
      </dsp:txXfrm>
    </dsp:sp>
    <dsp:sp modelId="{95A2EF32-C801-4982-9D2F-03E7FC5318D6}">
      <dsp:nvSpPr>
        <dsp:cNvPr id="0" name=""/>
        <dsp:cNvSpPr/>
      </dsp:nvSpPr>
      <dsp:spPr>
        <a:xfrm rot="15277968">
          <a:off x="2996766" y="2625621"/>
          <a:ext cx="195395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331F6-261C-41CC-BCBF-BA719EDEF5D3}">
      <dsp:nvSpPr>
        <dsp:cNvPr id="0" name=""/>
        <dsp:cNvSpPr/>
      </dsp:nvSpPr>
      <dsp:spPr>
        <a:xfrm>
          <a:off x="2857483" y="857231"/>
          <a:ext cx="1714714" cy="2350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857483" y="857231"/>
        <a:ext cx="1714714" cy="2350818"/>
      </dsp:txXfrm>
    </dsp:sp>
    <dsp:sp modelId="{178C4632-4C23-4037-BCB8-B48BD679D7F2}">
      <dsp:nvSpPr>
        <dsp:cNvPr id="0" name=""/>
        <dsp:cNvSpPr/>
      </dsp:nvSpPr>
      <dsp:spPr>
        <a:xfrm rot="17305110">
          <a:off x="4326449" y="2636042"/>
          <a:ext cx="2001928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4D388-C0EB-4445-AA85-EC486D913ECE}">
      <dsp:nvSpPr>
        <dsp:cNvPr id="0" name=""/>
        <dsp:cNvSpPr/>
      </dsp:nvSpPr>
      <dsp:spPr>
        <a:xfrm>
          <a:off x="4786316" y="785784"/>
          <a:ext cx="1714714" cy="2499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786316" y="785784"/>
        <a:ext cx="1714714" cy="2499271"/>
      </dsp:txXfrm>
    </dsp:sp>
    <dsp:sp modelId="{493DEFC8-D9BF-4795-8B19-C8D0710B9C93}">
      <dsp:nvSpPr>
        <dsp:cNvPr id="0" name=""/>
        <dsp:cNvSpPr/>
      </dsp:nvSpPr>
      <dsp:spPr>
        <a:xfrm rot="19367406">
          <a:off x="5420989" y="3253995"/>
          <a:ext cx="2558494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41F49-D0BC-45BB-A219-181422DD2621}">
      <dsp:nvSpPr>
        <dsp:cNvPr id="0" name=""/>
        <dsp:cNvSpPr/>
      </dsp:nvSpPr>
      <dsp:spPr>
        <a:xfrm>
          <a:off x="6651283" y="1785927"/>
          <a:ext cx="2135556" cy="2087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51283" y="1785927"/>
        <a:ext cx="2135556" cy="2087054"/>
      </dsp:txXfrm>
    </dsp:sp>
    <dsp:sp modelId="{9DE81800-A2FB-47DA-977B-19F208925F90}">
      <dsp:nvSpPr>
        <dsp:cNvPr id="0" name=""/>
        <dsp:cNvSpPr/>
      </dsp:nvSpPr>
      <dsp:spPr>
        <a:xfrm rot="78174">
          <a:off x="5917031" y="4909177"/>
          <a:ext cx="1811890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FFF40-F07E-4510-8D9C-BA5BF2892DFC}">
      <dsp:nvSpPr>
        <dsp:cNvPr id="0" name=""/>
        <dsp:cNvSpPr/>
      </dsp:nvSpPr>
      <dsp:spPr>
        <a:xfrm>
          <a:off x="6499897" y="4128291"/>
          <a:ext cx="2457579" cy="23011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499897" y="4128291"/>
        <a:ext cx="2457579" cy="230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3CE8E-4960-4ADB-9B06-F730406F851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A2A8-A69D-44CD-A2FE-7B8F3B37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8A2A8-A69D-44CD-A2FE-7B8F3B3763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5130-A76A-4650-A400-CE8EF6A2EC53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7379-7A7D-4C20-B52F-55EEA0A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rowriterslab.com/wp-content/uploads/2010/09/zaimstvovannie-slov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3630"/>
            <a:ext cx="8461106" cy="5594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83384" y="0"/>
            <a:ext cx="5190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заимствованные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слова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Англицизмы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Этапы английского заимствования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9144000" cy="544522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16-17 Век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18 Век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19 Век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20 Век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			52 слова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			 287 слов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  714 слов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	1814 слов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843808" y="1556792"/>
            <a:ext cx="3384376" cy="36004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771800" y="4509120"/>
            <a:ext cx="3384376" cy="36004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771800" y="3573016"/>
            <a:ext cx="3384376" cy="36004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771800" y="2492896"/>
            <a:ext cx="3456384" cy="36004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Соотнесите  английские звуки и русские буквы: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J</a:t>
            </a:r>
            <a:r>
              <a:rPr lang="ru-RU" dirty="0"/>
              <a:t>- [</a:t>
            </a:r>
            <a:r>
              <a:rPr lang="en-US" dirty="0"/>
              <a:t>d</a:t>
            </a:r>
            <a:r>
              <a:rPr lang="ru-RU" dirty="0" err="1"/>
              <a:t>з</a:t>
            </a:r>
            <a:r>
              <a:rPr lang="ru-RU" dirty="0"/>
              <a:t>] 		</a:t>
            </a:r>
            <a:r>
              <a:rPr lang="ru-RU" dirty="0" smtClean="0"/>
              <a:t>			</a:t>
            </a:r>
            <a:r>
              <a:rPr lang="ru-RU" dirty="0" err="1" smtClean="0"/>
              <a:t>Инг</a:t>
            </a:r>
            <a:endParaRPr lang="ru-RU" dirty="0" smtClean="0"/>
          </a:p>
          <a:p>
            <a:endParaRPr lang="ru-RU" dirty="0"/>
          </a:p>
          <a:p>
            <a:r>
              <a:rPr lang="en-US" dirty="0" err="1"/>
              <a:t>Ing</a:t>
            </a:r>
            <a:r>
              <a:rPr lang="ru-RU" dirty="0"/>
              <a:t>-</a:t>
            </a:r>
            <a:r>
              <a:rPr lang="ru-RU" dirty="0" err="1"/>
              <a:t>[ŋ</a:t>
            </a:r>
            <a:r>
              <a:rPr lang="ru-RU" dirty="0"/>
              <a:t>]					</a:t>
            </a:r>
            <a:r>
              <a:rPr lang="ru-RU" dirty="0" smtClean="0"/>
              <a:t>Ер</a:t>
            </a:r>
          </a:p>
          <a:p>
            <a:endParaRPr lang="ru-RU" dirty="0"/>
          </a:p>
          <a:p>
            <a:r>
              <a:rPr lang="en-US" dirty="0"/>
              <a:t>men-[men]				</a:t>
            </a:r>
            <a:r>
              <a:rPr lang="ru-RU" dirty="0" smtClean="0"/>
              <a:t>Дж</a:t>
            </a:r>
          </a:p>
          <a:p>
            <a:endParaRPr lang="ru-RU" dirty="0"/>
          </a:p>
          <a:p>
            <a:r>
              <a:rPr lang="en-US" dirty="0" err="1"/>
              <a:t>er</a:t>
            </a:r>
            <a:r>
              <a:rPr lang="en-US" dirty="0"/>
              <a:t>-[ə</a:t>
            </a:r>
            <a:r>
              <a:rPr lang="ru-RU" dirty="0"/>
              <a:t>]					Мен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Запишем несколько слов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846215"/>
          </a:xfrm>
        </p:spPr>
        <p:txBody>
          <a:bodyPr/>
          <a:lstStyle/>
          <a:p>
            <a:r>
              <a:rPr lang="ru-RU" sz="3600" dirty="0" smtClean="0"/>
              <a:t>Спортсмен</a:t>
            </a:r>
          </a:p>
          <a:p>
            <a:r>
              <a:rPr lang="ru-RU" sz="3600" dirty="0" smtClean="0"/>
              <a:t>Имидж</a:t>
            </a:r>
          </a:p>
          <a:p>
            <a:r>
              <a:rPr lang="ru-RU" sz="3600" dirty="0" smtClean="0"/>
              <a:t>Джинсы</a:t>
            </a:r>
          </a:p>
          <a:p>
            <a:r>
              <a:rPr lang="ru-RU" sz="3600" dirty="0" err="1" smtClean="0"/>
              <a:t>Дайвинг</a:t>
            </a:r>
            <a:endParaRPr lang="ru-RU" sz="3600" dirty="0" smtClean="0"/>
          </a:p>
          <a:p>
            <a:r>
              <a:rPr lang="ru-RU" sz="3600" dirty="0" smtClean="0"/>
              <a:t>Сканер</a:t>
            </a:r>
          </a:p>
          <a:p>
            <a:r>
              <a:rPr lang="ru-RU" sz="3600" dirty="0" smtClean="0"/>
              <a:t>Миксер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846215"/>
          </a:xfrm>
        </p:spPr>
        <p:txBody>
          <a:bodyPr/>
          <a:lstStyle/>
          <a:p>
            <a:r>
              <a:rPr lang="en-US" sz="3600" dirty="0" smtClean="0"/>
              <a:t>Sportsmen</a:t>
            </a:r>
          </a:p>
          <a:p>
            <a:r>
              <a:rPr lang="en-US" sz="3600" dirty="0" smtClean="0"/>
              <a:t>Image</a:t>
            </a:r>
          </a:p>
          <a:p>
            <a:r>
              <a:rPr lang="en-US" sz="3600" dirty="0" smtClean="0"/>
              <a:t>Jeans</a:t>
            </a:r>
          </a:p>
          <a:p>
            <a:r>
              <a:rPr lang="en-US" sz="3600" dirty="0" smtClean="0"/>
              <a:t>Diving</a:t>
            </a:r>
          </a:p>
          <a:p>
            <a:r>
              <a:rPr lang="en-US" sz="3600" dirty="0" smtClean="0"/>
              <a:t>Scanner</a:t>
            </a:r>
          </a:p>
          <a:p>
            <a:r>
              <a:rPr lang="en-US" sz="3600" dirty="0" smtClean="0"/>
              <a:t>Mixer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Заимствованно ли это слово из английского языка?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07704" y="1628800"/>
            <a:ext cx="2088232" cy="14401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Ско</a:t>
            </a:r>
            <a:r>
              <a:rPr lang="ru-RU" sz="4000" dirty="0" smtClean="0">
                <a:solidFill>
                  <a:srgbClr val="FF0000"/>
                </a:solidFill>
              </a:rPr>
              <a:t>тч</a:t>
            </a:r>
            <a:r>
              <a:rPr lang="ru-RU" sz="3600" dirty="0" smtClean="0"/>
              <a:t>	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2519263" cy="1440159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Дж</a:t>
            </a:r>
            <a:r>
              <a:rPr lang="ru-RU" sz="4000" dirty="0" smtClean="0"/>
              <a:t>инсы</a:t>
            </a:r>
          </a:p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1907704" y="3645024"/>
            <a:ext cx="2088232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835696" y="2636912"/>
            <a:ext cx="302433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Спортс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4716016" y="2636912"/>
            <a:ext cx="2519263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Ноутбу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4716016" y="3573016"/>
            <a:ext cx="2519263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Крек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48478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smtClean="0"/>
              <a:t>Отредактируйте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590465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dirty="0" smtClean="0"/>
              <a:t>Я получила замечательный подарок на день рождения.</a:t>
            </a:r>
          </a:p>
          <a:p>
            <a:pPr marL="457200" indent="-457200">
              <a:buAutoNum type="arabicPeriod"/>
            </a:pPr>
            <a:endParaRPr lang="ru-RU" sz="3600" dirty="0" smtClean="0"/>
          </a:p>
          <a:p>
            <a:pPr marL="457200" indent="-457200">
              <a:buAutoNum type="arabicPeriod"/>
            </a:pPr>
            <a:r>
              <a:rPr lang="ru-RU" sz="3600" dirty="0" smtClean="0"/>
              <a:t>Маме подарили миксер.</a:t>
            </a:r>
          </a:p>
          <a:p>
            <a:pPr marL="457200" indent="-457200">
              <a:buAutoNum type="arabicPeriod"/>
            </a:pPr>
            <a:endParaRPr lang="ru-RU" sz="3600" dirty="0" smtClean="0"/>
          </a:p>
          <a:p>
            <a:pPr marL="457200" indent="-457200">
              <a:buAutoNum type="arabicPeriod"/>
            </a:pPr>
            <a:r>
              <a:rPr lang="ru-RU" sz="3600" dirty="0" smtClean="0"/>
              <a:t>Футбольный матч начался вовремя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661248"/>
            <a:ext cx="75608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новых встреч!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75</Words>
  <Application>Microsoft Office PowerPoint</Application>
  <PresentationFormat>Экран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Этапы английского заимствования</vt:lpstr>
      <vt:lpstr>Слайд 3</vt:lpstr>
      <vt:lpstr>Соотнесите  английские звуки и русские буквы:</vt:lpstr>
      <vt:lpstr>Запишем несколько слов</vt:lpstr>
      <vt:lpstr>Заимствованно ли это слово из английского языка?</vt:lpstr>
      <vt:lpstr>Отредактируйте предложения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урок: Значение заимствованных слов </dc:title>
  <dc:creator>User</dc:creator>
  <cp:lastModifiedBy>User</cp:lastModifiedBy>
  <cp:revision>16</cp:revision>
  <dcterms:created xsi:type="dcterms:W3CDTF">2012-03-20T18:42:12Z</dcterms:created>
  <dcterms:modified xsi:type="dcterms:W3CDTF">2012-03-24T09:36:17Z</dcterms:modified>
</cp:coreProperties>
</file>