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8D719"/>
    <a:srgbClr val="5D03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ABF0-B9C0-4338-B701-CF0DB46CA90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C76B-5B90-4646-BD0D-98006F20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9;&#1077;&#1088;&#1075;&#1077;&#1081;\Desktop\&#1091;%20&#1087;&#1088;&#1080;&#1088;&#1086;&#1076;&#1099;%20&#1085;&#1077;&#1090;%20&#1087;&#1083;&#1086;&#1093;&#1086;&#1081;%20&#1087;&#1086;&#1075;&#1086;&#1076;&#1099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9;&#1077;&#1088;&#1075;&#1077;&#1081;\Desktop\&#1074;&#1072;&#1083;&#1100;&#1089;%20(%20&#1082;%20&#1086;&#1089;&#1077;&#1085;&#1080;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9;&#1077;&#1088;&#1075;&#1077;&#1081;\Desktop\&#1082;&#1072;&#1073;&#1099;%20&#1085;&#1077;%20&#1073;&#1099;&#1083;&#1086;%20&#1079;&#1080;&#1084;&#1099;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9;&#1077;&#1088;&#1075;&#1077;&#1081;\Desktop\&#1080;&#1088;&#1083;&#1072;&#1085;&#1076;&#1089;&#1082;&#1072;&#1103;%20&#1087;&#1086;&#1083;&#1100;&#1082;&#1072;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9;&#1077;&#1088;&#1075;&#1077;&#1081;\Desktop\&#1091;%20&#1087;&#1088;&#1080;&#1088;&#1086;&#1076;&#1099;%20&#1085;&#1077;&#1090;%20&#1087;&#1083;&#1086;&#1093;&#1086;&#1081;%20&#1087;&#1086;&#1075;&#1086;&#1076;&#1099;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вр.г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en-US" b="1" dirty="0" smtClean="0">
                <a:solidFill>
                  <a:srgbClr val="FFC000"/>
                </a:solidFill>
              </a:rPr>
              <a:t>i</a:t>
            </a:r>
            <a:r>
              <a:rPr lang="en-US" b="1" dirty="0" smtClean="0">
                <a:solidFill>
                  <a:srgbClr val="7030A0"/>
                </a:solidFill>
              </a:rPr>
              <a:t>n</a:t>
            </a:r>
            <a:r>
              <a:rPr lang="en-US" b="1" dirty="0" smtClean="0">
                <a:solidFill>
                  <a:srgbClr val="FFFF00"/>
                </a:solidFill>
              </a:rPr>
              <a:t>g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en-US" b="1" dirty="0" smtClean="0">
                <a:solidFill>
                  <a:schemeClr val="accent2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u</a:t>
            </a:r>
            <a:r>
              <a:rPr lang="en-US" b="1" dirty="0" smtClean="0">
                <a:solidFill>
                  <a:srgbClr val="92D05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en-US" b="1" dirty="0" smtClean="0">
                <a:solidFill>
                  <a:srgbClr val="7030A0"/>
                </a:solidFill>
              </a:rPr>
              <a:t>r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8367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4000" b="1" dirty="0" smtClean="0">
                <a:solidFill>
                  <a:srgbClr val="00B0F0"/>
                </a:solidFill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</a:rPr>
              <a:t>u</a:t>
            </a:r>
            <a:r>
              <a:rPr lang="en-US" sz="4000" b="1" dirty="0" smtClean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n          </a:t>
            </a:r>
            <a:r>
              <a:rPr lang="en-US" sz="4000" b="1" dirty="0" smtClean="0">
                <a:solidFill>
                  <a:srgbClr val="00B0F0"/>
                </a:solidFill>
              </a:rPr>
              <a:t>w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0070C0"/>
                </a:solidFill>
              </a:rPr>
              <a:t>t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4000" b="1" dirty="0" smtClean="0">
                <a:solidFill>
                  <a:srgbClr val="FFC000"/>
                </a:solidFill>
              </a:rPr>
              <a:t>r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у природы нет плохой пог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11344" y="6165304"/>
            <a:ext cx="332656" cy="3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0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075240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    play                </a:t>
            </a:r>
            <a:r>
              <a:rPr lang="en-US" sz="4400" b="1" dirty="0" smtClean="0">
                <a:solidFill>
                  <a:srgbClr val="FFC000"/>
                </a:solidFill>
              </a:rPr>
              <a:t>good</a:t>
            </a:r>
            <a:r>
              <a:rPr lang="en-US" sz="4400" b="1" dirty="0" smtClean="0">
                <a:solidFill>
                  <a:srgbClr val="002060"/>
                </a:solidFill>
              </a:rPr>
              <a:t>           year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                     snowy                         </a:t>
            </a:r>
            <a:r>
              <a:rPr lang="en-US" sz="4400" b="1" dirty="0" smtClean="0">
                <a:solidFill>
                  <a:srgbClr val="00B050"/>
                </a:solidFill>
              </a:rPr>
              <a:t> month</a:t>
            </a: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   long                </a:t>
            </a:r>
            <a:r>
              <a:rPr lang="en-US" sz="4400" b="1" dirty="0" smtClean="0">
                <a:solidFill>
                  <a:srgbClr val="FF0000"/>
                </a:solidFill>
              </a:rPr>
              <a:t>season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          swim</a:t>
            </a:r>
          </a:p>
          <a:p>
            <a:pPr>
              <a:buNone/>
            </a:pPr>
            <a:endParaRPr lang="en-US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 day         </a:t>
            </a:r>
            <a:r>
              <a:rPr lang="en-US" sz="4400" b="1" dirty="0" smtClean="0">
                <a:solidFill>
                  <a:srgbClr val="00B050"/>
                </a:solidFill>
              </a:rPr>
              <a:t>sunny</a:t>
            </a:r>
            <a:r>
              <a:rPr lang="en-US" sz="4400" b="1" dirty="0" smtClean="0">
                <a:solidFill>
                  <a:srgbClr val="FF0000"/>
                </a:solidFill>
              </a:rPr>
              <a:t>               ride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week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            go        </a:t>
            </a:r>
            <a:r>
              <a:rPr lang="en-US" sz="4400" b="1" dirty="0" smtClean="0">
                <a:solidFill>
                  <a:srgbClr val="FF0000"/>
                </a:solidFill>
              </a:rPr>
              <a:t> short </a:t>
            </a:r>
            <a:r>
              <a:rPr lang="en-US" sz="4400" b="1" dirty="0" smtClean="0">
                <a:solidFill>
                  <a:srgbClr val="00B050"/>
                </a:solidFill>
              </a:rPr>
              <a:t>       </a:t>
            </a:r>
            <a:r>
              <a:rPr lang="en-US" sz="4400" b="1" dirty="0" smtClean="0">
                <a:solidFill>
                  <a:srgbClr val="002060"/>
                </a:solidFill>
              </a:rPr>
              <a:t> make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200" b="1" dirty="0" smtClean="0"/>
              <a:t>    day            short           play</a:t>
            </a:r>
          </a:p>
          <a:p>
            <a:pPr>
              <a:buNone/>
            </a:pPr>
            <a:r>
              <a:rPr lang="en-US" sz="5200" b="1" dirty="0"/>
              <a:t> </a:t>
            </a:r>
            <a:r>
              <a:rPr lang="en-US" sz="5200" b="1" dirty="0" smtClean="0"/>
              <a:t>  week           long              go</a:t>
            </a:r>
          </a:p>
          <a:p>
            <a:pPr>
              <a:buNone/>
            </a:pPr>
            <a:r>
              <a:rPr lang="en-US" sz="5200" b="1" dirty="0" smtClean="0"/>
              <a:t>  month         sunny         make</a:t>
            </a:r>
          </a:p>
          <a:p>
            <a:pPr>
              <a:buNone/>
            </a:pPr>
            <a:r>
              <a:rPr lang="en-US" sz="5200" b="1" dirty="0"/>
              <a:t> </a:t>
            </a:r>
            <a:r>
              <a:rPr lang="en-US" sz="5200" b="1" dirty="0" smtClean="0"/>
              <a:t>   year            good          swim</a:t>
            </a:r>
          </a:p>
          <a:p>
            <a:pPr>
              <a:buNone/>
            </a:pPr>
            <a:r>
              <a:rPr lang="en-US" sz="5200" b="1" dirty="0" smtClean="0"/>
              <a:t> season         snowy         ride</a:t>
            </a:r>
            <a:endParaRPr lang="ru-RU" sz="5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summer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autumn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4" name="вальс ( к осен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81328"/>
            <a:ext cx="476672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зи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4546848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chemeClr val="bg1"/>
                </a:solidFill>
              </a:rPr>
              <a:t>   winter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4" name="кабы не было зим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6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вес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04665"/>
            <a:ext cx="3682752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spring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ирландская по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39336" y="6453336"/>
            <a:ext cx="404664" cy="4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4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вр.г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en-US" b="1" dirty="0" smtClean="0">
                <a:solidFill>
                  <a:srgbClr val="FFC000"/>
                </a:solidFill>
              </a:rPr>
              <a:t>i</a:t>
            </a:r>
            <a:r>
              <a:rPr lang="en-US" b="1" dirty="0" smtClean="0">
                <a:solidFill>
                  <a:srgbClr val="7030A0"/>
                </a:solidFill>
              </a:rPr>
              <a:t>n</a:t>
            </a:r>
            <a:r>
              <a:rPr lang="en-US" b="1" dirty="0" smtClean="0">
                <a:solidFill>
                  <a:srgbClr val="FFFF00"/>
                </a:solidFill>
              </a:rPr>
              <a:t>g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en-US" b="1" dirty="0" smtClean="0">
                <a:solidFill>
                  <a:schemeClr val="accent2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u</a:t>
            </a:r>
            <a:r>
              <a:rPr lang="en-US" b="1" dirty="0" smtClean="0">
                <a:solidFill>
                  <a:srgbClr val="92D05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en-US" b="1" dirty="0" smtClean="0">
                <a:solidFill>
                  <a:srgbClr val="7030A0"/>
                </a:solidFill>
              </a:rPr>
              <a:t>r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8367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4000" b="1" dirty="0" smtClean="0">
                <a:solidFill>
                  <a:srgbClr val="00B0F0"/>
                </a:solidFill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</a:rPr>
              <a:t>u</a:t>
            </a:r>
            <a:r>
              <a:rPr lang="en-US" sz="4000" b="1" dirty="0" smtClean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n          </a:t>
            </a:r>
            <a:r>
              <a:rPr lang="en-US" sz="4000" b="1" dirty="0" smtClean="0">
                <a:solidFill>
                  <a:srgbClr val="00B0F0"/>
                </a:solidFill>
              </a:rPr>
              <a:t>w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0070C0"/>
                </a:solidFill>
              </a:rPr>
              <a:t>t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4000" b="1" dirty="0" smtClean="0">
                <a:solidFill>
                  <a:srgbClr val="FFC000"/>
                </a:solidFill>
              </a:rPr>
              <a:t>r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у природы нет плохой пог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0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54</Words>
  <Application>Microsoft Office PowerPoint</Application>
  <PresentationFormat>Экран (4:3)</PresentationFormat>
  <Paragraphs>20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spring              summer    </vt:lpstr>
      <vt:lpstr>Слайд 2</vt:lpstr>
      <vt:lpstr>Слайд 3</vt:lpstr>
      <vt:lpstr>summer</vt:lpstr>
      <vt:lpstr>autumn</vt:lpstr>
      <vt:lpstr>Слайд 6</vt:lpstr>
      <vt:lpstr>Слайд 7</vt:lpstr>
      <vt:lpstr>spring              summer 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             summer</dc:title>
  <dc:creator>сергей</dc:creator>
  <cp:lastModifiedBy>сергей</cp:lastModifiedBy>
  <cp:revision>3</cp:revision>
  <dcterms:created xsi:type="dcterms:W3CDTF">2012-02-26T06:49:07Z</dcterms:created>
  <dcterms:modified xsi:type="dcterms:W3CDTF">2012-02-26T09:08:59Z</dcterms:modified>
</cp:coreProperties>
</file>