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 так – то бывает грустно, и так хорошо</a:t>
            </a:r>
            <a:endParaRPr lang="ru-RU" dirty="0"/>
          </a:p>
        </p:txBody>
      </p:sp>
      <p:pic>
        <p:nvPicPr>
          <p:cNvPr id="1026" name="Picture 2" descr="C:\Documents and Settings\User.HOME-A1849B1F73\Мои документы\Мои рисунки\Изображение\Изображение 12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2" y="2276873"/>
            <a:ext cx="7686675" cy="2160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Домашняя работа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1. Пересказ.</a:t>
            </a:r>
          </a:p>
          <a:p>
            <a:pPr>
              <a:buNone/>
            </a:pPr>
            <a:r>
              <a:rPr lang="ru-RU" dirty="0" smtClean="0"/>
              <a:t>2. Упражнение </a:t>
            </a:r>
            <a:r>
              <a:rPr lang="ru-RU" smtClean="0"/>
              <a:t>5 стр.40.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теперь выучим словарь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Шептать – </a:t>
            </a:r>
            <a:r>
              <a:rPr lang="ru-RU" dirty="0" err="1" smtClean="0"/>
              <a:t>сымыраныр</a:t>
            </a:r>
            <a:endParaRPr lang="ru-RU" dirty="0" smtClean="0"/>
          </a:p>
          <a:p>
            <a:r>
              <a:rPr lang="ru-RU" dirty="0" smtClean="0"/>
              <a:t>Шепнуть – </a:t>
            </a:r>
            <a:r>
              <a:rPr lang="ru-RU" dirty="0" err="1" smtClean="0"/>
              <a:t>сымыраныптар</a:t>
            </a:r>
            <a:r>
              <a:rPr lang="ru-RU" dirty="0" smtClean="0"/>
              <a:t>, </a:t>
            </a:r>
            <a:r>
              <a:rPr lang="ru-RU" dirty="0" err="1" smtClean="0"/>
              <a:t>сымыраныр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Давайте подумаем.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Приходилось ли вам наблюдать, как падают с деревьев осенние листья?</a:t>
            </a:r>
          </a:p>
          <a:p>
            <a:endParaRPr lang="ru-RU" dirty="0" smtClean="0"/>
          </a:p>
          <a:p>
            <a:r>
              <a:rPr lang="ru-RU" dirty="0" smtClean="0"/>
              <a:t>А теперь сравните свои впечатления с впечатлениями  Михаила Михайловича Пришвина.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Даль туманна мокрые кусты…</a:t>
            </a:r>
            <a:endParaRPr lang="ru-RU" dirty="0"/>
          </a:p>
        </p:txBody>
      </p:sp>
      <p:pic>
        <p:nvPicPr>
          <p:cNvPr id="2050" name="Picture 2" descr="C:\Documents and Settings\User.HOME-A1849B1F73\Мои документы\Мои рисунки\Изображение\Копия Изображение 12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20012" y="2872581"/>
            <a:ext cx="1712976" cy="1981200"/>
          </a:xfrm>
          <a:prstGeom prst="rect">
            <a:avLst/>
          </a:prstGeom>
          <a:noFill/>
        </p:spPr>
      </p:pic>
      <p:pic>
        <p:nvPicPr>
          <p:cNvPr id="2053" name="Picture 5" descr="C:\Documents and Settings\User.HOME-A1849B1F73\Мои документы\Мои рисунки\Изображение\Изображение 12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132856"/>
            <a:ext cx="3600400" cy="2328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098" name="Picture 2" descr="C:\Documents and Settings\User.HOME-A1849B1F73\Мои документы\Мои рисунки\Изображение\Копия Изображение 1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916832"/>
            <a:ext cx="7581900" cy="1964432"/>
          </a:xfrm>
          <a:prstGeom prst="rect">
            <a:avLst/>
          </a:prstGeom>
          <a:noFill/>
        </p:spPr>
      </p:pic>
      <p:pic>
        <p:nvPicPr>
          <p:cNvPr id="4100" name="Picture 4" descr="C:\Documents and Settings\User.HOME-A1849B1F73\Мои документы\Мои рисунки\Изображение\Изображение 1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713" y="548680"/>
            <a:ext cx="7648575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Михаил Михайлович Пришвин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Родился 1873 году 4 февраля. Работал учителем. Много путешествовал с экспедициями учёных – языковедов, изучая фольклор народов Сибири.  Писал о животных.</a:t>
            </a:r>
            <a:endParaRPr lang="ru-RU" dirty="0"/>
          </a:p>
        </p:txBody>
      </p:sp>
      <p:pic>
        <p:nvPicPr>
          <p:cNvPr id="5122" name="Picture 2" descr="C:\Documents and Settings\User.HOME-A1849B1F73\Мои документы\Мои рисунки\Изображение\Изображение 12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643372" y="2601309"/>
            <a:ext cx="2048256" cy="2523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Учись употреблять в своей речи новые слова и выражения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/>
          <a:lstStyle/>
          <a:p>
            <a:r>
              <a:rPr lang="ru-RU" dirty="0" smtClean="0"/>
              <a:t>Мало – помалу наступает день. - ….</a:t>
            </a:r>
          </a:p>
          <a:p>
            <a:r>
              <a:rPr lang="ru-RU" dirty="0" smtClean="0"/>
              <a:t>Так долго наступает день. - ………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В каких предложениях глаголы обозначают действия. Которое переносится с живого существа на явления природы?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00B050"/>
                </a:solidFill>
              </a:rPr>
              <a:t>Кто?                                 Что делает?</a:t>
            </a:r>
          </a:p>
          <a:p>
            <a:pPr>
              <a:buNone/>
            </a:pPr>
            <a:r>
              <a:rPr lang="ru-RU" dirty="0" smtClean="0"/>
              <a:t>Ребёнок                  открывает глаза.</a:t>
            </a:r>
          </a:p>
          <a:p>
            <a:pPr>
              <a:buNone/>
            </a:pPr>
            <a:r>
              <a:rPr lang="ru-RU" dirty="0" smtClean="0"/>
              <a:t>Дитя                         плачет.</a:t>
            </a:r>
          </a:p>
          <a:p>
            <a:pPr>
              <a:buNone/>
            </a:pPr>
            <a:r>
              <a:rPr lang="ru-RU" dirty="0" smtClean="0"/>
              <a:t>Человек                  просыпается.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Что?                             Что делает?</a:t>
            </a:r>
          </a:p>
          <a:p>
            <a:pPr>
              <a:buNone/>
            </a:pPr>
            <a:r>
              <a:rPr lang="ru-RU" dirty="0" smtClean="0"/>
              <a:t>Утро                          открывает глаза.</a:t>
            </a:r>
          </a:p>
          <a:p>
            <a:pPr>
              <a:buNone/>
            </a:pPr>
            <a:r>
              <a:rPr lang="ru-RU" dirty="0" smtClean="0"/>
              <a:t>День                        пробуждается.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70C0"/>
                </a:solidFill>
              </a:rPr>
              <a:t>Художественный приём, при котором действия и признак живого существа переносятся на явления природы, называется ОЛИЦЕТВОРЕНИЕМ.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186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 так – то бывает грустно, и так хорошо</vt:lpstr>
      <vt:lpstr>А теперь выучим словарь</vt:lpstr>
      <vt:lpstr>Давайте подумаем.</vt:lpstr>
      <vt:lpstr>Даль туманна мокрые кусты…</vt:lpstr>
      <vt:lpstr>Слайд 5</vt:lpstr>
      <vt:lpstr>Михаил Михайлович Пришвин</vt:lpstr>
      <vt:lpstr>Учись употреблять в своей речи новые слова и выражения.</vt:lpstr>
      <vt:lpstr>В каких предложениях глаголы обозначают действия. Которое переносится с живого существа на явления природы?</vt:lpstr>
      <vt:lpstr>Запомни.</vt:lpstr>
      <vt:lpstr>Домашняя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Однородные члены предложений</dc:title>
  <cp:lastModifiedBy>Пользователь</cp:lastModifiedBy>
  <cp:revision>19</cp:revision>
  <dcterms:modified xsi:type="dcterms:W3CDTF">2014-10-20T01:32:42Z</dcterms:modified>
</cp:coreProperties>
</file>