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94" r:id="rId4"/>
    <p:sldId id="295" r:id="rId5"/>
    <p:sldId id="296" r:id="rId6"/>
    <p:sldId id="298" r:id="rId7"/>
    <p:sldId id="293" r:id="rId8"/>
    <p:sldId id="29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55776" y="980728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924944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7268" y="2924944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467545">
            <a:off x="3219655" y="2057802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860431">
            <a:off x="5229455" y="205261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16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 Фёдорович Одоевский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(1803 – 1869)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422873" cy="427174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4293096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Музыковед и музыкальный критик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2063714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Философ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(профессиональный мыслитель)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4197" y="2065824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Русский писатель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4237559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Общественный деятель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660232" y="476672"/>
            <a:ext cx="216024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Платки рубить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Рубить, у портных, швей: загибать край ткани вдвое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пришивать.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(Толковый словарь В. Даля)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5597500" cy="3604059"/>
          </a:xfrm>
        </p:spPr>
      </p:pic>
    </p:spTree>
    <p:extLst>
      <p:ext uri="{BB962C8B-B14F-4D97-AF65-F5344CB8AC3E}">
        <p14:creationId xmlns:p14="http://schemas.microsoft.com/office/powerpoint/2010/main" val="11590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Студенец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47627"/>
            <a:ext cx="4032448" cy="5313870"/>
          </a:xfrm>
        </p:spPr>
      </p:pic>
    </p:spTree>
    <p:extLst>
      <p:ext uri="{BB962C8B-B14F-4D97-AF65-F5344CB8AC3E}">
        <p14:creationId xmlns:p14="http://schemas.microsoft.com/office/powerpoint/2010/main" val="15292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62882"/>
            <a:ext cx="6617708" cy="4963281"/>
          </a:xfrm>
        </p:spPr>
      </p:pic>
    </p:spTree>
    <p:extLst>
      <p:ext uri="{BB962C8B-B14F-4D97-AF65-F5344CB8AC3E}">
        <p14:creationId xmlns:p14="http://schemas.microsoft.com/office/powerpoint/2010/main" val="9795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7702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i="0" dirty="0" smtClean="0">
                <a:latin typeface="Times New Roman" pitchFamily="18" charset="0"/>
                <a:cs typeface="Times New Roman" pitchFamily="18" charset="0"/>
              </a:rPr>
              <a:t>Рукодельница</a:t>
            </a:r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-рук-     -дел-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2427709" cy="40530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1842219"/>
          </a:xfrm>
        </p:spPr>
        <p:txBody>
          <a:bodyPr>
            <a:normAutofit/>
          </a:bodyPr>
          <a:lstStyle/>
          <a:p>
            <a:pPr algn="ctr"/>
            <a:r>
              <a:rPr lang="ru-RU" sz="4000" i="0" dirty="0" smtClean="0">
                <a:latin typeface="Times New Roman" pitchFamily="18" charset="0"/>
                <a:cs typeface="Times New Roman" pitchFamily="18" charset="0"/>
              </a:rPr>
              <a:t>Ленивица</a:t>
            </a:r>
            <a:endParaRPr lang="ru-RU" sz="40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лень-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744416" cy="3802620"/>
          </a:xfrm>
        </p:spPr>
      </p:pic>
      <p:sp>
        <p:nvSpPr>
          <p:cNvPr id="9" name="Дуга 8"/>
          <p:cNvSpPr/>
          <p:nvPr/>
        </p:nvSpPr>
        <p:spPr>
          <a:xfrm rot="20133053">
            <a:off x="737190" y="1624113"/>
            <a:ext cx="1368152" cy="64807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20133053">
            <a:off x="2329745" y="1624114"/>
            <a:ext cx="1368152" cy="64807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133053">
            <a:off x="5796900" y="1624112"/>
            <a:ext cx="1368152" cy="64807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еня удивило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еня впечатлило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не понравилось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не запомнилось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я</a:t>
            </a:r>
            <a:r>
              <a:rPr lang="ru-RU" dirty="0" smtClean="0"/>
              <a:t> хочу рассказать родителям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с. 196 – 207 читать, вопросы 1-3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аспечатка с. 6 №3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задание на сайте класса.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YearBlueL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newYearBlueLight</Template>
  <TotalTime>743</TotalTime>
  <Words>71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newYearBlueLight</vt:lpstr>
      <vt:lpstr>Презентация PowerPoint</vt:lpstr>
      <vt:lpstr>Владимир Фёдорович Одоевский (1803 – 1869)</vt:lpstr>
      <vt:lpstr>Платки рубить  Рубить, у портных, швей: загибать край ткани вдвое и пришивать. (Толковый словарь В. Даля) </vt:lpstr>
      <vt:lpstr>Студенец</vt:lpstr>
      <vt:lpstr>Горница</vt:lpstr>
      <vt:lpstr>Презентация PowerPoint</vt:lpstr>
      <vt:lpstr>Сегодня на уроке</vt:lpstr>
      <vt:lpstr>Домашнее задание.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</dc:title>
  <dc:subject>Шаблон для презентаций</dc:subject>
  <dc:creator>Yurkov</dc:creator>
  <dc:description>Презентации по культуре и искусству, шаблоны PowerPoint - http://freeppt.ru</dc:description>
  <cp:lastModifiedBy>Yurkov</cp:lastModifiedBy>
  <cp:revision>77</cp:revision>
  <dcterms:created xsi:type="dcterms:W3CDTF">2012-11-25T19:55:46Z</dcterms:created>
  <dcterms:modified xsi:type="dcterms:W3CDTF">2014-12-17T17:49:32Z</dcterms:modified>
</cp:coreProperties>
</file>