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3" r:id="rId2"/>
    <p:sldId id="271" r:id="rId3"/>
    <p:sldId id="272" r:id="rId4"/>
    <p:sldId id="265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0" autoAdjust="0"/>
    <p:restoredTop sz="94640" autoAdjust="0"/>
  </p:normalViewPr>
  <p:slideViewPr>
    <p:cSldViewPr>
      <p:cViewPr varScale="1">
        <p:scale>
          <a:sx n="71" d="100"/>
          <a:sy n="71" d="100"/>
        </p:scale>
        <p:origin x="-9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6000" t="26000" r="26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6DCF9C-D2C6-445C-90BD-97EF52B55C00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0EAB0-087B-45BB-9C75-988F6EA23E9C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44824"/>
            <a:ext cx="5544616" cy="576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663300"/>
                </a:solidFill>
              </a:rPr>
              <a:t>От </a:t>
            </a:r>
            <a:r>
              <a:rPr lang="ru-RU" sz="2000" dirty="0" smtClean="0">
                <a:solidFill>
                  <a:srgbClr val="663300"/>
                </a:solidFill>
              </a:rPr>
              <a:t>улыбки хмурый день светлей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952328" cy="1874106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3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4"/>
    </mc:Choice>
    <mc:Fallback xmlns="">
      <p:transition spd="slow" advTm="671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21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самое новое\IMG_2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697701" cy="2023276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-540568" y="1772816"/>
            <a:ext cx="7344816" cy="43204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 улыбки в небе радуга проснется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endParaRPr lang="ru-RU" sz="20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5"/>
    </mc:Choice>
    <mc:Fallback xmlns="">
      <p:transition spd="slow" advTm="838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35498"/>
            <a:ext cx="3253347" cy="2146671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9"/>
    </mc:Choice>
    <mc:Fallback xmlns="">
      <p:transition spd="slow" advTm="693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936" y="1772816"/>
            <a:ext cx="6696744" cy="9221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663300"/>
                </a:solidFill>
              </a:rPr>
              <a:t>Поделись </a:t>
            </a:r>
            <a:r>
              <a:rPr lang="ru-RU" sz="2000" dirty="0" err="1" smtClean="0">
                <a:solidFill>
                  <a:srgbClr val="663300"/>
                </a:solidFill>
              </a:rPr>
              <a:t>улыбкою</a:t>
            </a:r>
            <a:r>
              <a:rPr lang="ru-RU" sz="2000" dirty="0" smtClean="0">
                <a:solidFill>
                  <a:srgbClr val="663300"/>
                </a:solidFill>
              </a:rPr>
              <a:t> своей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42" name="Picture 2" descr="G:\моя флешка\1 Б\DSC_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090953" cy="2049674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"/>
    </mc:Choice>
    <mc:Fallback xmlns="">
      <p:transition spd="slow" advTm="57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988840"/>
            <a:ext cx="5040560" cy="7200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663300"/>
                </a:solidFill>
              </a:rPr>
              <a:t>И слону, и </a:t>
            </a:r>
            <a:r>
              <a:rPr lang="ru-RU" sz="2000" dirty="0">
                <a:solidFill>
                  <a:srgbClr val="663300"/>
                </a:solidFill>
              </a:rPr>
              <a:t>д</a:t>
            </a:r>
            <a:r>
              <a:rPr lang="ru-RU" sz="2000" dirty="0" smtClean="0">
                <a:solidFill>
                  <a:srgbClr val="663300"/>
                </a:solidFill>
              </a:rPr>
              <a:t>аже маленькой улитке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23" y="2903672"/>
            <a:ext cx="1477325" cy="1750903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03672"/>
            <a:ext cx="1513472" cy="1750903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2"/>
    </mc:Choice>
    <mc:Fallback xmlns="">
      <p:transition spd="slow" advTm="687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412</TotalTime>
  <Words>23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От улыбки хмурый день светлей</vt:lpstr>
      <vt:lpstr>Презентация PowerPoint</vt:lpstr>
      <vt:lpstr>Презентация PowerPoint</vt:lpstr>
      <vt:lpstr>Поделись улыбкою своей</vt:lpstr>
      <vt:lpstr>И слону, и даже маленькой улитке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Беленёва Тамара</dc:creator>
  <cp:lastModifiedBy>Беленёва Тамара</cp:lastModifiedBy>
  <cp:revision>32</cp:revision>
  <dcterms:created xsi:type="dcterms:W3CDTF">2012-12-06T17:53:39Z</dcterms:created>
  <dcterms:modified xsi:type="dcterms:W3CDTF">2014-01-05T11:30:11Z</dcterms:modified>
</cp:coreProperties>
</file>