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sldIdLst>
    <p:sldId id="268" r:id="rId5"/>
    <p:sldId id="260" r:id="rId6"/>
    <p:sldId id="261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56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28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9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5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32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43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6000" t="26000" r="26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94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6000" t="26000" r="26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7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6000" t="26000" r="26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21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6000" t="26000" r="26000" b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DCF9C-D2C6-445C-90BD-97EF52B55C0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05.01.2014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0EAB0-087B-45BB-9C75-988F6EA23E9C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65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моя флешка\DSC_0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131839" cy="2096521"/>
          </a:xfrm>
          <a:prstGeom prst="rect">
            <a:avLst/>
          </a:prstGeom>
          <a:noFill/>
          <a:ln w="5715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"/>
    </mc:Choice>
    <mc:Fallback xmlns="">
      <p:transition spd="slow" advTm="59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8" y="2492896"/>
            <a:ext cx="1910238" cy="2188091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50" y="2492896"/>
            <a:ext cx="1947834" cy="2158309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546848" cy="4497363"/>
          </a:xfrm>
        </p:spPr>
        <p:txBody>
          <a:bodyPr/>
          <a:lstStyle/>
          <a:p>
            <a:r>
              <a:rPr lang="ru-RU" sz="2800" dirty="0" smtClean="0">
                <a:solidFill>
                  <a:srgbClr val="663300"/>
                </a:solidFill>
              </a:rPr>
              <a:t>                </a:t>
            </a:r>
            <a:r>
              <a:rPr lang="ru-RU" sz="1800" dirty="0" smtClean="0">
                <a:solidFill>
                  <a:srgbClr val="663300"/>
                </a:solidFill>
              </a:rPr>
              <a:t>Улыбка  украшает </a:t>
            </a:r>
            <a:r>
              <a:rPr lang="ru-RU" sz="1800" dirty="0">
                <a:solidFill>
                  <a:srgbClr val="663300"/>
                </a:solidFill>
              </a:rPr>
              <a:t>всех!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229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1"/>
    </mc:Choice>
    <mc:Fallback xmlns="">
      <p:transition spd="slow" advTm="65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483918" cy="23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7"/>
    </mc:Choice>
    <mc:Fallback xmlns="">
      <p:transition spd="slow" advTm="1129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116" y="1832195"/>
            <a:ext cx="4320480" cy="720080"/>
          </a:xfrm>
          <a:ln>
            <a:solidFill>
              <a:srgbClr val="663300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663300"/>
                </a:solidFill>
              </a:rPr>
              <a:t>И если в ответ улыбаются лица, </a:t>
            </a:r>
            <a:r>
              <a:rPr lang="ru-RU" sz="1800" dirty="0" smtClean="0">
                <a:solidFill>
                  <a:srgbClr val="663300"/>
                </a:solidFill>
              </a:rPr>
              <a:t>улыбка </a:t>
            </a:r>
            <a:r>
              <a:rPr lang="ru-RU" sz="1800" dirty="0">
                <a:solidFill>
                  <a:srgbClr val="663300"/>
                </a:solidFill>
              </a:rPr>
              <a:t>на сердце твоем сохранится</a:t>
            </a:r>
            <a:r>
              <a:rPr lang="ru-RU" sz="3200" dirty="0"/>
              <a:t>.</a:t>
            </a:r>
          </a:p>
        </p:txBody>
      </p:sp>
      <p:pic>
        <p:nvPicPr>
          <p:cNvPr id="6149" name="Picture 5" descr="http://www.krokha.ru/sites/default/files/articles/2007march/ik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52275"/>
            <a:ext cx="3061048" cy="1971522"/>
          </a:xfrm>
          <a:prstGeom prst="rect">
            <a:avLst/>
          </a:prstGeom>
          <a:noFill/>
          <a:ln w="57150">
            <a:solidFill>
              <a:srgbClr val="66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1"/>
    </mc:Choice>
    <mc:Fallback xmlns="">
      <p:transition spd="slow" advTm="87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628800"/>
            <a:ext cx="4429426" cy="86409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663300"/>
                </a:solidFill>
              </a:rPr>
              <a:t>Благодарю за внимание</a:t>
            </a:r>
            <a:r>
              <a:rPr lang="ru-RU" sz="3200" dirty="0" smtClean="0">
                <a:solidFill>
                  <a:srgbClr val="663300"/>
                </a:solidFill>
              </a:rPr>
              <a:t>.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420889"/>
            <a:ext cx="1944216" cy="241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30155"/>
            <a:ext cx="559011" cy="5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http://img1.liveinternet.ru/images/attach/c/0/30/437/30437551_28284423_07d0cd0ab44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17959"/>
            <a:ext cx="757018" cy="6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"/>
    </mc:Choice>
    <mc:Fallback xmlns="">
      <p:transition spd="slow" advTm="637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Апекс</vt:lpstr>
      <vt:lpstr>5_Апекс</vt:lpstr>
      <vt:lpstr>6_Апекс</vt:lpstr>
      <vt:lpstr>7_Апекс</vt:lpstr>
      <vt:lpstr>Презентация PowerPoint</vt:lpstr>
      <vt:lpstr>Презентация PowerPoint</vt:lpstr>
      <vt:lpstr>Презентация PowerPoint</vt:lpstr>
      <vt:lpstr>И если в ответ улыбаются лица, улыбка на сердце твоем сохранится.</vt:lpstr>
      <vt:lpstr>Благодарю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Беленёва Тамара</dc:creator>
  <cp:lastModifiedBy>Беленёва Тамара</cp:lastModifiedBy>
  <cp:revision>7</cp:revision>
  <dcterms:created xsi:type="dcterms:W3CDTF">2014-01-05T11:02:32Z</dcterms:created>
  <dcterms:modified xsi:type="dcterms:W3CDTF">2014-01-05T11:44:15Z</dcterms:modified>
</cp:coreProperties>
</file>