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62" r:id="rId4"/>
    <p:sldId id="258" r:id="rId5"/>
    <p:sldId id="259" r:id="rId6"/>
    <p:sldId id="257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86482" autoAdjust="0"/>
  </p:normalViewPr>
  <p:slideViewPr>
    <p:cSldViewPr>
      <p:cViewPr varScale="1">
        <p:scale>
          <a:sx n="86" d="100"/>
          <a:sy n="86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smtClean="0"/>
              <a:t>класс</a:t>
            </a:r>
            <a:endParaRPr lang="ru-RU" dirty="0"/>
          </a:p>
          <a:p>
            <a:r>
              <a:rPr lang="ru-RU" dirty="0" smtClean="0"/>
              <a:t>Прокопчик Т.И.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Анаграммы</a:t>
            </a:r>
            <a:br>
              <a:rPr lang="ru-RU" dirty="0" smtClean="0"/>
            </a:br>
            <a:r>
              <a:rPr lang="ru-RU" dirty="0" smtClean="0"/>
              <a:t>(предметы)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07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94116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b="0" dirty="0"/>
              <a:t>Найди и подчеркни «</a:t>
            </a:r>
            <a:r>
              <a:rPr lang="ru-RU" sz="2400" b="0" dirty="0" err="1"/>
              <a:t>лишнее»слово</a:t>
            </a:r>
            <a:endParaRPr lang="ru-RU" sz="24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шураг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лавси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убарз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игнка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6083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кюрби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дипажк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щапл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сонса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1354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тятоС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зоромные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киньде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чикайн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шакач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масорав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босака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5118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6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реЮ</a:t>
            </a:r>
            <a:r>
              <a:rPr lang="ru-RU" sz="6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6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месь</a:t>
            </a:r>
            <a:r>
              <a:rPr lang="ru-RU" sz="6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тел.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лиыж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канси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кинокь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тавар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6137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огрьИ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и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юдЛа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–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батр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и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сатрес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ликога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китан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жиноцны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хбел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665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неДь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лыб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хлыдйоно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бено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албоко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джодь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таноб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8866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65104"/>
            <a:ext cx="8136904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Олоко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колшы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тедский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дас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расах</a:t>
            </a:r>
          </a:p>
          <a:p>
            <a:pPr marL="45720" indent="0">
              <a:buNone/>
            </a:pPr>
            <a:r>
              <a:rPr lang="ru-RU" sz="4400" dirty="0" err="1" smtClean="0"/>
              <a:t>бехл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окомло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кецвот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941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4372168"/>
            <a:ext cx="7262192" cy="1143000"/>
          </a:xfrm>
        </p:spPr>
        <p:txBody>
          <a:bodyPr/>
          <a:lstStyle/>
          <a:p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елсу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сор 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саркивйы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сукт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  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атпар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сокда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лме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елхб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726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37112"/>
            <a:ext cx="7861051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шисПутый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генс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лыркоп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мезлю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загеат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нуражл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ашак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мосипь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398588" y="-738087"/>
            <a:ext cx="2286001" cy="1765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Загеат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Нуражл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Ашак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2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мосипь</a:t>
            </a: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37112"/>
            <a:ext cx="6512511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вётЖи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в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удупр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куща.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err="1" smtClean="0"/>
              <a:t>чабко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дорев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ныдя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касатн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635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кёлн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сонса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шимана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нябари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914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365104"/>
            <a:ext cx="8496944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20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бусАвто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вирзёп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берят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ан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ромской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гереб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err="1" smtClean="0"/>
              <a:t>кибуки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/>
              <a:t>лост</a:t>
            </a:r>
            <a:endParaRPr lang="ru-RU" sz="4000" dirty="0"/>
          </a:p>
          <a:p>
            <a:pPr marL="45720" indent="0">
              <a:buNone/>
            </a:pPr>
            <a:r>
              <a:rPr lang="ru-RU" sz="4000" dirty="0" err="1" smtClean="0"/>
              <a:t>калук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шаким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2242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365104"/>
            <a:ext cx="7448615" cy="1143000"/>
          </a:xfrm>
        </p:spPr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втраЗа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дёмпой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в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себайнс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 smtClean="0"/>
              <a:t>кирокдол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лве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дова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ромж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36369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372168"/>
            <a:ext cx="7982272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моСае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бимолюе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ноки-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тимукиль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err="1" smtClean="0"/>
              <a:t>кёлн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сонса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нябари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err="1" smtClean="0"/>
              <a:t>шимана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1452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саРулки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вужит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в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дево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err="1" smtClean="0"/>
              <a:t>ласи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цаяз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демедвь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рагуш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80017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7027183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иТох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имйзо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в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улес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err="1" smtClean="0"/>
              <a:t>гсен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зормо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азми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кошарма</a:t>
            </a:r>
            <a:endParaRPr lang="ru-RU" sz="3600" dirty="0" smtClean="0"/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7895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93096"/>
            <a:ext cx="759263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томЛе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ым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лижи в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сеел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err="1" smtClean="0"/>
              <a:t>акаш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томопк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ропто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err="1" smtClean="0"/>
              <a:t>бехл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937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неМ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пикули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лосивепед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err="1" smtClean="0"/>
              <a:t>лымо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тёщак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ротоп</a:t>
            </a:r>
            <a:endParaRPr lang="ru-RU" sz="3600" dirty="0" smtClean="0"/>
          </a:p>
          <a:p>
            <a:pPr marL="45720" indent="0">
              <a:buNone/>
            </a:pPr>
            <a:r>
              <a:rPr lang="ru-RU" sz="3600" dirty="0" err="1" smtClean="0"/>
              <a:t>ыбуз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55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ртёП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нора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шёпол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в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есл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банараб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дакуд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лорья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зоар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02022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372168"/>
            <a:ext cx="7910265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снойВе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чигра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дятхо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аз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гомплу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76470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4400" dirty="0" err="1" smtClean="0"/>
              <a:t>арзо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акмрашо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ишаман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сатар</a:t>
            </a:r>
            <a:endParaRPr lang="ru-RU" sz="4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431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58112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годСеня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кревоссенье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кипярн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smtClean="0"/>
              <a:t>трот</a:t>
            </a:r>
          </a:p>
          <a:p>
            <a:pPr marL="45720" indent="0">
              <a:buNone/>
            </a:pPr>
            <a:r>
              <a:rPr lang="ru-RU" sz="4400" dirty="0" err="1" smtClean="0"/>
              <a:t>бокаас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риженопо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538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4372168"/>
            <a:ext cx="805428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Найди и подчеркни «</a:t>
            </a:r>
            <a:r>
              <a:rPr lang="ru-RU" sz="3200" dirty="0" err="1"/>
              <a:t>лишнее»слово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/>
              <a:t>гирт</a:t>
            </a:r>
            <a:r>
              <a:rPr lang="ru-RU" sz="4400" dirty="0"/>
              <a:t> 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елв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err="1" smtClean="0"/>
              <a:t>филту</a:t>
            </a:r>
            <a:r>
              <a:rPr lang="ru-RU" sz="4400" dirty="0" smtClean="0"/>
              <a:t> </a:t>
            </a:r>
          </a:p>
          <a:p>
            <a:pPr marL="45720" indent="0">
              <a:buNone/>
            </a:pPr>
            <a:r>
              <a:rPr lang="ru-RU" sz="4400" dirty="0" smtClean="0"/>
              <a:t> </a:t>
            </a:r>
            <a:r>
              <a:rPr lang="ru-RU" sz="4400" dirty="0" err="1" smtClean="0"/>
              <a:t>сонл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378310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550224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аЗ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шимна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лосем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лабы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6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щаро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4400" dirty="0" err="1" smtClean="0"/>
              <a:t>дрокот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ичетуль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тезага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рапов</a:t>
            </a:r>
            <a:endParaRPr lang="ru-RU" sz="4400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38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сёВ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ряче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ветсит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севеннее</a:t>
            </a:r>
            <a:r>
              <a:rPr lang="ru-RU" sz="32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32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лнцесо</a:t>
            </a: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кесорл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токаврь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нидав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тезага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74603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Найди и подчеркни «</a:t>
            </a: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лишнее»слово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чинКолся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чебуный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40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огд</a:t>
            </a:r>
            <a:r>
              <a:rPr lang="ru-RU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тиматемака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нечети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шинвя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мипось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1362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4581128"/>
            <a:ext cx="7524328" cy="9340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Найди «лишнее»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 smtClean="0"/>
              <a:t>нёкл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буд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ёзераб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шаниам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1834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93096"/>
            <a:ext cx="8136904" cy="144016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Найди и подчеркни «</a:t>
            </a:r>
            <a:r>
              <a:rPr lang="ru-RU" sz="3200" dirty="0" err="1"/>
              <a:t>лишнее»слово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62068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 smtClean="0"/>
              <a:t>пигасо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филут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шичке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smtClean="0"/>
              <a:t>миаз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8597798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58112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Найди и подчеркни «</a:t>
            </a:r>
            <a:r>
              <a:rPr lang="ru-RU" sz="2400" dirty="0" err="1" smtClean="0"/>
              <a:t>лишнее»слово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 smtClean="0"/>
              <a:t>воратьк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нидав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шафк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рёвко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361373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509120"/>
            <a:ext cx="6512511" cy="1143000"/>
          </a:xfrm>
        </p:spPr>
        <p:txBody>
          <a:bodyPr/>
          <a:lstStyle/>
          <a:p>
            <a:r>
              <a:rPr lang="ru-RU" sz="2400" dirty="0"/>
              <a:t>Найди и </a:t>
            </a:r>
            <a:r>
              <a:rPr lang="ru-RU" sz="2400" dirty="0" smtClean="0"/>
              <a:t>подчеркни «</a:t>
            </a:r>
            <a:r>
              <a:rPr lang="ru-RU" sz="2400" dirty="0" err="1" smtClean="0"/>
              <a:t>лишнее»слово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 smtClean="0"/>
              <a:t>алпен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чукар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/>
              <a:t>боляок</a:t>
            </a:r>
            <a:endParaRPr lang="ru-RU" sz="4800" dirty="0"/>
          </a:p>
          <a:p>
            <a:pPr marL="45720" indent="0">
              <a:buNone/>
            </a:pPr>
            <a:r>
              <a:rPr lang="ru-RU" sz="4800" dirty="0" err="1" smtClean="0"/>
              <a:t>гинак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133185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Найди и подчеркни «</a:t>
            </a:r>
            <a:r>
              <a:rPr lang="ru-RU" sz="2400" dirty="0" err="1"/>
              <a:t>лишнее»слово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err="1"/>
              <a:t>н</a:t>
            </a:r>
            <a:r>
              <a:rPr lang="ru-RU" sz="4800" dirty="0" err="1" smtClean="0"/>
              <a:t>уокь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/>
              <a:t>л</a:t>
            </a:r>
            <a:r>
              <a:rPr lang="ru-RU" sz="4800" dirty="0" err="1" smtClean="0"/>
              <a:t>отомок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омс</a:t>
            </a:r>
            <a:endParaRPr lang="ru-RU" sz="4800" dirty="0" smtClean="0"/>
          </a:p>
          <a:p>
            <a:pPr marL="45720" indent="0">
              <a:buNone/>
            </a:pPr>
            <a:r>
              <a:rPr lang="ru-RU" sz="4800" dirty="0" err="1" smtClean="0"/>
              <a:t>ущак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370915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Найди и подчеркни «</a:t>
            </a:r>
            <a:r>
              <a:rPr lang="ru-RU" sz="2400" dirty="0" err="1"/>
              <a:t>лишнее»слово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err="1" smtClean="0"/>
              <a:t>кётлич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шугар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вадорецп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 err="1" smtClean="0"/>
              <a:t>орвап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750720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282</Words>
  <Application>Microsoft Office PowerPoint</Application>
  <PresentationFormat>Экран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Анаграммы (предметы)</vt:lpstr>
      <vt:lpstr>Презентация PowerPoint</vt:lpstr>
      <vt:lpstr>Найди и подчеркни «лишнее»слово</vt:lpstr>
      <vt:lpstr>Найди «лишнее» слово</vt:lpstr>
      <vt:lpstr>Найди и подчеркни «лишнее»слово </vt:lpstr>
      <vt:lpstr>Найди и подчеркни «лишнее»слово </vt:lpstr>
      <vt:lpstr>Найди и подчеркни «лишнее»слово </vt:lpstr>
      <vt:lpstr>Найди и подчеркни «лишнее»слово</vt:lpstr>
      <vt:lpstr>Найди и подчеркни «лишнее»слово</vt:lpstr>
      <vt:lpstr>Найди и подчеркни «лишнее»слово</vt:lpstr>
      <vt:lpstr>Найди и подчеркни «лишнее»слово</vt:lpstr>
      <vt:lpstr>Найди и подчеркни «лишнее»слово  тятоС зоромные киньде.</vt:lpstr>
      <vt:lpstr>Найди и подчеркни «лишнее»слово реЮ месь тел.</vt:lpstr>
      <vt:lpstr>Найди и подчеркни «лишнее»слово огрьИ и юдЛа – батр и сатрес.</vt:lpstr>
      <vt:lpstr>Найди и подчеркни «лишнее»слово неДь лыб хлыдйоно.</vt:lpstr>
      <vt:lpstr>Найди и подчеркни «лишнее»слово Олоко колшы тедский дас.</vt:lpstr>
      <vt:lpstr>Найди и подчеркни «лишнее»слово В елсу сор  саркивйы сукт.   </vt:lpstr>
      <vt:lpstr>Найди и подчеркни «лишнее»слово шисПутый генс лыркоп мезлю.</vt:lpstr>
      <vt:lpstr>Найди и подчеркни «лишнее»слово вётЖи в удупр куща.</vt:lpstr>
      <vt:lpstr>Найди и подчеркни «лишнее»слово бусАвто вирзёп берят ан ромской гереб. </vt:lpstr>
      <vt:lpstr>Найди и подчеркни «лишнее»слово втраЗа дёмпой в себайнс.</vt:lpstr>
      <vt:lpstr>Найди и подчеркни «лишнее»слово  моСае бимолюе ноки-тимукиль. </vt:lpstr>
      <vt:lpstr>Найди и подчеркни «лишнее»слово саРулки вужит в дево.</vt:lpstr>
      <vt:lpstr>Найди и подчеркни «лишнее»слово иТох имйзо в улес.</vt:lpstr>
      <vt:lpstr>Найди и подчеркни «лишнее»слово томЛе ым лижи в сеел.</vt:lpstr>
      <vt:lpstr>Найди и подчеркни «лишнее»слово неМ пикули лосивепед.</vt:lpstr>
      <vt:lpstr>Найди и подчеркни «лишнее»слово ртёП нора шёпол в есл.</vt:lpstr>
      <vt:lpstr>Найди и подчеркни «лишнее»слово  снойВе чигра дятхо аз гомплу.</vt:lpstr>
      <vt:lpstr>Найди и подчеркни «лишнее»слово годСеня кревоссенье.</vt:lpstr>
      <vt:lpstr>Найди и подчеркни «лишнее»слово  аЗ шимна лосем лабы щаро. </vt:lpstr>
      <vt:lpstr>Найди и подчеркни «лишнее»слово сёВ ряче ветсит севеннее лнцесо.</vt:lpstr>
      <vt:lpstr>Найди и подчеркни «лишнее»слово чинКолся чебуный огд.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гирт  елв филту  сонл</dc:title>
  <dc:creator>Учитель</dc:creator>
  <cp:lastModifiedBy>Учитель</cp:lastModifiedBy>
  <cp:revision>19</cp:revision>
  <dcterms:created xsi:type="dcterms:W3CDTF">2013-02-06T13:00:17Z</dcterms:created>
  <dcterms:modified xsi:type="dcterms:W3CDTF">2013-03-17T19:12:09Z</dcterms:modified>
</cp:coreProperties>
</file>