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0160000" cy="93472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800" y="-120"/>
      </p:cViewPr>
      <p:guideLst>
        <p:guide orient="horz" pos="2944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903692"/>
            <a:ext cx="8636000" cy="2003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96747"/>
            <a:ext cx="7112000" cy="23887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C47-B73C-465B-852E-D720C0B21375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F697-F63B-41AF-BBFC-CC99E242A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2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C47-B73C-465B-852E-D720C0B21375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F697-F63B-41AF-BBFC-CC99E242A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4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374323"/>
            <a:ext cx="2286000" cy="7975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374323"/>
            <a:ext cx="6688667" cy="7975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C47-B73C-465B-852E-D720C0B21375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F697-F63B-41AF-BBFC-CC99E242A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80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C47-B73C-465B-852E-D720C0B21375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F697-F63B-41AF-BBFC-CC99E242A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5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6006443"/>
            <a:ext cx="8636000" cy="185645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3961743"/>
            <a:ext cx="8636000" cy="20446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C47-B73C-465B-852E-D720C0B21375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F697-F63B-41AF-BBFC-CC99E242A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1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2181015"/>
            <a:ext cx="4487333" cy="61687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4667" y="2181015"/>
            <a:ext cx="4487333" cy="61687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C47-B73C-465B-852E-D720C0B21375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F697-F63B-41AF-BBFC-CC99E242A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092302"/>
            <a:ext cx="4489098" cy="8719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00" y="2964274"/>
            <a:ext cx="4489098" cy="53854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2092302"/>
            <a:ext cx="4490861" cy="8719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61141" y="2964274"/>
            <a:ext cx="4490861" cy="53854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C47-B73C-465B-852E-D720C0B21375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F697-F63B-41AF-BBFC-CC99E242A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5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C47-B73C-465B-852E-D720C0B21375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F697-F63B-41AF-BBFC-CC99E242A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7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C47-B73C-465B-852E-D720C0B21375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F697-F63B-41AF-BBFC-CC99E242A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0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72157"/>
            <a:ext cx="3342570" cy="15838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278" y="372159"/>
            <a:ext cx="5679722" cy="7977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1955990"/>
            <a:ext cx="3342570" cy="63937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C47-B73C-465B-852E-D720C0B21375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F697-F63B-41AF-BBFC-CC99E242A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1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6543040"/>
            <a:ext cx="6096000" cy="7724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835190"/>
            <a:ext cx="6096000" cy="5608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7315483"/>
            <a:ext cx="6096000" cy="1096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C47-B73C-465B-852E-D720C0B21375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F697-F63B-41AF-BBFC-CC99E242A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7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74321"/>
            <a:ext cx="9144000" cy="1557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181015"/>
            <a:ext cx="9144000" cy="616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8663472"/>
            <a:ext cx="2370667" cy="497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6AC47-B73C-465B-852E-D720C0B21375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8663472"/>
            <a:ext cx="3217333" cy="497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8663472"/>
            <a:ext cx="2370667" cy="497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FF697-F63B-41AF-BBFC-CC99E242A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0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8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0" y="-152400"/>
            <a:ext cx="2882900" cy="2679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TextBox 15"/>
          <p:cNvSpPr txBox="1"/>
          <p:nvPr/>
        </p:nvSpPr>
        <p:spPr>
          <a:xfrm>
            <a:off x="1119560" y="2515394"/>
            <a:ext cx="7488832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Arial - 36"/>
              </a:rPr>
              <a:t>Упражнения для закрепления состава чисел</a:t>
            </a:r>
            <a:endParaRPr lang="ru-RU" sz="5400" b="1" dirty="0">
              <a:solidFill>
                <a:srgbClr val="0000FF"/>
              </a:solidFill>
              <a:latin typeface="Arial - 36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456" y="7193880"/>
            <a:ext cx="9505056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Arial - 36"/>
              </a:rPr>
              <a:t>Составила: учитель начальных классов МБОУ СОШ № 51 г. Липецка Татьянина С.А.</a:t>
            </a:r>
            <a:endParaRPr lang="ru-RU" sz="3200" dirty="0">
              <a:solidFill>
                <a:srgbClr val="0000FF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2766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160000" cy="9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79245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863600" y="114300"/>
            <a:ext cx="306509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Засели домик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1800" y="9906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1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58300" y="10795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2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7400" y="23241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3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6731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4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45600" y="43942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5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9116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6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61400" y="50292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3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0700" y="29718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5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340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2889250"/>
            <a:ext cx="10160000" cy="45700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-355600"/>
            <a:ext cx="2882900" cy="2679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736600"/>
            <a:ext cx="2438400" cy="1549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46100"/>
            <a:ext cx="2438400" cy="1549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721100"/>
            <a:ext cx="1238123" cy="12285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3663950"/>
            <a:ext cx="1094867" cy="10862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822950"/>
            <a:ext cx="1050163" cy="1041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5835650"/>
            <a:ext cx="1037463" cy="10293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4730750"/>
            <a:ext cx="1088390" cy="10798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3409950"/>
            <a:ext cx="1069340" cy="1060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397250"/>
            <a:ext cx="1075690" cy="10673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Рисунок 1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4794250"/>
            <a:ext cx="1056640" cy="10482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6064250"/>
            <a:ext cx="1043813" cy="10355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Рисунок 1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6076950"/>
            <a:ext cx="1056640" cy="10482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4679950"/>
            <a:ext cx="1056640" cy="10482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Рисунок 1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4654550"/>
            <a:ext cx="1024763" cy="10166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8" name="TextBox 17"/>
          <p:cNvSpPr txBox="1"/>
          <p:nvPr/>
        </p:nvSpPr>
        <p:spPr>
          <a:xfrm>
            <a:off x="685800" y="165100"/>
            <a:ext cx="5971184" cy="4770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500" b="1" smtClean="0">
                <a:solidFill>
                  <a:srgbClr val="000000"/>
                </a:solidFill>
                <a:latin typeface="Arial - 33"/>
              </a:rPr>
              <a:t>Число 7. Составь букетики </a:t>
            </a:r>
            <a:endParaRPr lang="ru-RU" sz="2500" b="1">
              <a:solidFill>
                <a:srgbClr val="000000"/>
              </a:solidFill>
              <a:latin typeface="Arial - 3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22606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1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9000" y="12446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2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11557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3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3900" y="28575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4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9685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5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8100" y="16383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6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1600" y="21082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2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8900" y="23876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1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34400" y="24257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3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54800" y="21082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4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0700" y="21844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5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21600" y="24511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6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5884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308350"/>
            <a:ext cx="9680956" cy="43491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527300"/>
            <a:ext cx="1284224" cy="37986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0" y="3733800"/>
            <a:ext cx="1187577" cy="35397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77900"/>
            <a:ext cx="2999486" cy="2527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12700"/>
            <a:ext cx="2188464" cy="2030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952500"/>
            <a:ext cx="2235200" cy="1066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495300"/>
            <a:ext cx="1786763" cy="832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330200"/>
            <a:ext cx="1828546" cy="8542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/>
          <p:cNvSpPr txBox="1"/>
          <p:nvPr/>
        </p:nvSpPr>
        <p:spPr>
          <a:xfrm>
            <a:off x="1244600" y="266700"/>
            <a:ext cx="218262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b="1" smtClean="0">
                <a:solidFill>
                  <a:srgbClr val="000000"/>
                </a:solidFill>
                <a:latin typeface="Arial - 36"/>
              </a:rPr>
              <a:t>Число 8.</a:t>
            </a:r>
            <a:r>
              <a:rPr lang="ru-RU" sz="2700" smtClean="0">
                <a:solidFill>
                  <a:srgbClr val="000000"/>
                </a:solidFill>
                <a:latin typeface="Arial - 36"/>
              </a:rPr>
              <a:t> 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292100"/>
            <a:ext cx="3957244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400" b="1" smtClean="0">
                <a:solidFill>
                  <a:srgbClr val="000000"/>
                </a:solidFill>
                <a:latin typeface="Arial - 33"/>
              </a:rPr>
              <a:t>Кто с кем дружит?</a:t>
            </a:r>
            <a:endParaRPr lang="ru-RU" sz="2400" b="1">
              <a:solidFill>
                <a:srgbClr val="000000"/>
              </a:solidFill>
              <a:latin typeface="Arial - 33"/>
            </a:endParaRPr>
          </a:p>
        </p:txBody>
      </p:sp>
      <p:pic>
        <p:nvPicPr>
          <p:cNvPr id="12" name="Рисунок 1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479550"/>
            <a:ext cx="1033399" cy="11095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Рисунок 12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5645150"/>
            <a:ext cx="1205865" cy="12927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5657850"/>
            <a:ext cx="1119632" cy="12011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Рисунок 14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3448050"/>
            <a:ext cx="1088771" cy="1168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3759200"/>
            <a:ext cx="1067181" cy="11455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Рисунок 16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5568950"/>
            <a:ext cx="1181227" cy="1266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8" name="Рисунок 17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607050"/>
            <a:ext cx="1002538" cy="1076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9" name="Рисунок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4959350"/>
            <a:ext cx="1119632" cy="12011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Рисунок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3479800"/>
            <a:ext cx="999490" cy="10736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Рисунок 20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3619500"/>
            <a:ext cx="1085723" cy="11652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Рисунок 21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4984750"/>
            <a:ext cx="934720" cy="10049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Рисунок 22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0" y="2400300"/>
            <a:ext cx="2705100" cy="2374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Рисунок 23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790700"/>
            <a:ext cx="2705100" cy="2374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977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120900"/>
            <a:ext cx="8998966" cy="54565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63500"/>
            <a:ext cx="2257425" cy="20952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1016000"/>
            <a:ext cx="2235200" cy="1066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596900"/>
            <a:ext cx="3146298" cy="15430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139700" y="215900"/>
            <a:ext cx="6269685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400" b="1" smtClean="0">
                <a:solidFill>
                  <a:srgbClr val="000000"/>
                </a:solidFill>
                <a:latin typeface="Times New Roman - 33"/>
              </a:rPr>
              <a:t>Число 9. Найди пару паруснику.</a:t>
            </a:r>
            <a:endParaRPr lang="ru-RU" sz="2400" b="1">
              <a:solidFill>
                <a:srgbClr val="000000"/>
              </a:solidFill>
              <a:latin typeface="Times New Roman - 33"/>
            </a:endParaRPr>
          </a:p>
        </p:txBody>
      </p:sp>
      <p:pic>
        <p:nvPicPr>
          <p:cNvPr id="7" name="Рисунок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752600"/>
            <a:ext cx="1043305" cy="11376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755900"/>
            <a:ext cx="1058672" cy="1154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746250"/>
            <a:ext cx="1211834" cy="13248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4603750"/>
            <a:ext cx="1094359" cy="11502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3911600"/>
            <a:ext cx="1021969" cy="11146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5911850"/>
            <a:ext cx="1139190" cy="11814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Рисунок 1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97250"/>
            <a:ext cx="1002919" cy="11018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5695950"/>
            <a:ext cx="1173861" cy="12866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Рисунок 14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4076700"/>
            <a:ext cx="1113790" cy="1213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5854700"/>
            <a:ext cx="1101471" cy="12002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Рисунок 16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56100"/>
            <a:ext cx="1138174" cy="12396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8" name="Рисунок 17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6000750"/>
            <a:ext cx="1071245" cy="1173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9" name="Рисунок 18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4959350"/>
            <a:ext cx="1045718" cy="11480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Рисунок 19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530850"/>
            <a:ext cx="1015111" cy="11150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Рисунок 20"/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6235700"/>
            <a:ext cx="1040257" cy="1134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Рисунок 21"/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5060950"/>
            <a:ext cx="1057910" cy="10976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637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552700"/>
            <a:ext cx="10160000" cy="48595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93800"/>
            <a:ext cx="1660779" cy="2330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66900"/>
            <a:ext cx="2133600" cy="2971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2063750"/>
            <a:ext cx="2133600" cy="2971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1555750"/>
            <a:ext cx="1388618" cy="19607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2482850"/>
            <a:ext cx="2133600" cy="2971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302000"/>
            <a:ext cx="1524000" cy="201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743200"/>
            <a:ext cx="1524000" cy="201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1930400"/>
            <a:ext cx="1524000" cy="201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3352800"/>
            <a:ext cx="1524000" cy="201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4114800"/>
            <a:ext cx="1524000" cy="201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Рисунок 1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953000"/>
            <a:ext cx="1524000" cy="201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5295900"/>
            <a:ext cx="1524000" cy="201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Рисунок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533900"/>
            <a:ext cx="1524000" cy="201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5067300"/>
            <a:ext cx="1524000" cy="201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Рисунок 1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50" y="177800"/>
            <a:ext cx="3153029" cy="1491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8" name="Рисунок 1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79400"/>
            <a:ext cx="2765298" cy="129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9" name="Рисунок 1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673100"/>
            <a:ext cx="1859026" cy="836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0" name="TextBox 19"/>
          <p:cNvSpPr txBox="1"/>
          <p:nvPr/>
        </p:nvSpPr>
        <p:spPr>
          <a:xfrm>
            <a:off x="0" y="0"/>
            <a:ext cx="6645173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000" b="1" smtClean="0">
                <a:solidFill>
                  <a:srgbClr val="000000"/>
                </a:solidFill>
                <a:latin typeface="Arial - 27"/>
              </a:rPr>
              <a:t>Число 10. Математические снеговики.</a:t>
            </a:r>
            <a:endParaRPr lang="ru-RU" sz="2000" b="1">
              <a:solidFill>
                <a:srgbClr val="000000"/>
              </a:solidFill>
              <a:latin typeface="Arial - 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17700" y="20701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1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5100" y="26924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2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90900" y="10922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3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5100" y="21209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9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92300" y="34036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7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5664200"/>
            <a:ext cx="329616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100" smtClean="0">
                <a:solidFill>
                  <a:srgbClr val="000000"/>
                </a:solidFill>
                <a:latin typeface="Arial - 28"/>
              </a:rPr>
              <a:t>4</a:t>
            </a:r>
            <a:endParaRPr lang="ru-RU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22600" y="65278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6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61214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5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32300" y="50546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8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08700" y="28956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1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54800" y="43053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3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18200" y="58293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2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3600" y="35052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4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25900" y="61976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5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61500" y="54356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8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59700" y="65913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7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32700" y="50165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6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59800" y="6540500"/>
            <a:ext cx="3812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9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1245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86</Words>
  <Application>Microsoft Office PowerPoint</Application>
  <PresentationFormat>Произвольный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- 28</vt:lpstr>
      <vt:lpstr>Calibri</vt:lpstr>
      <vt:lpstr>Times New Roman - 33</vt:lpstr>
      <vt:lpstr>Arial - 36</vt:lpstr>
      <vt:lpstr>Arial - 27</vt:lpstr>
      <vt:lpstr>Arial - 33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233</dc:creator>
  <cp:lastModifiedBy>233</cp:lastModifiedBy>
  <cp:revision>2</cp:revision>
  <dcterms:created xsi:type="dcterms:W3CDTF">2014-03-16T16:49:06Z</dcterms:created>
  <dcterms:modified xsi:type="dcterms:W3CDTF">2014-06-24T22:19:26Z</dcterms:modified>
</cp:coreProperties>
</file>