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9E0044"/>
    <a:srgbClr val="6D2292"/>
    <a:srgbClr val="7332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119" autoAdjust="0"/>
    <p:restoredTop sz="94660"/>
  </p:normalViewPr>
  <p:slideViewPr>
    <p:cSldViewPr>
      <p:cViewPr varScale="1">
        <p:scale>
          <a:sx n="62" d="100"/>
          <a:sy n="62" d="100"/>
        </p:scale>
        <p:origin x="-7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D9BA-DBFA-4C73-A9AD-497C3FB3061B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4618-3302-4F7F-8D97-36EAC2148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8;&#1077;&#1084;&#1077;&#1085;&#1072;%20&#1075;&#1086;&#1076;&#1072;.ppt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83;&#1100;&#1093;%20.-3%20&#1082;&#1083;&#1072;&#1089;&#1089;\12%20-%20&#1063;&#1072;&#1081;&#1082;&#1086;&#1074;&#1089;&#1082;&#1080;&#1081;%20-%20&#1042;&#1088;&#1077;&#1084;&#1077;&#1085;&#1072;%20&#1075;&#1086;&#1076;&#1072;%20-%20&#1054;&#1082;&#1090;&#1103;&#1073;&#1088;&#1100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G:\&#1054;&#1083;&#1100;&#1093;%20.-3%20&#1082;&#1083;&#1072;&#1089;&#1089;\12%20-%20&#1063;&#1072;&#1081;&#1082;&#1086;&#1074;&#1089;&#1082;&#1080;&#1081;%20-%20&#1042;&#1088;&#1077;&#1084;&#1077;&#1085;&#1072;%20&#1075;&#1086;&#1076;&#1072;%20-%20&#1054;&#1082;&#1090;&#1103;&#1073;&#1088;&#1100;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857232"/>
            <a:ext cx="5172084" cy="271464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Времена   года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214818"/>
            <a:ext cx="5000660" cy="2000264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sz="2800" b="1" dirty="0" smtClean="0"/>
              <a:t>Урок английского языка </a:t>
            </a:r>
          </a:p>
          <a:p>
            <a:r>
              <a:rPr lang="ru-RU" sz="2800" b="1" dirty="0" smtClean="0"/>
              <a:t>в 3 классе.</a:t>
            </a:r>
          </a:p>
          <a:p>
            <a:r>
              <a:rPr lang="ru-RU" sz="2800" b="1" dirty="0" smtClean="0"/>
              <a:t>Учитель:  Ольховская В. А.</a:t>
            </a:r>
            <a:endParaRPr lang="ru-RU" sz="2800" b="1" dirty="0"/>
          </a:p>
        </p:txBody>
      </p:sp>
      <p:sp>
        <p:nvSpPr>
          <p:cNvPr id="4" name="Солнце 3"/>
          <p:cNvSpPr/>
          <p:nvPr/>
        </p:nvSpPr>
        <p:spPr>
          <a:xfrm>
            <a:off x="8572528" y="6429396"/>
            <a:ext cx="571472" cy="2857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RD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57166"/>
            <a:ext cx="8858312" cy="628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Read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357694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tx2">
                    <a:lumMod val="50000"/>
                  </a:schemeClr>
                </a:solidFill>
                <a:effectLst/>
              </a:rPr>
              <a:t>p. 8, ex.17</a:t>
            </a:r>
            <a:endParaRPr lang="ru-RU" sz="5400" b="1" cap="none" spc="0" dirty="0">
              <a:ln w="5080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8572528" y="6143644"/>
            <a:ext cx="428628" cy="4286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OPL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6364596"/>
          </a:xfrm>
          <a:ln w="762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    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Запомни: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        </a:t>
            </a: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winter-  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зимой</a:t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in summer- 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летом</a:t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in spring-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весной </a:t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in autumn- 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осенью</a:t>
            </a: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</a:t>
            </a:r>
            <a:r>
              <a:rPr lang="ru-RU" sz="31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  </a:t>
            </a:r>
            <a:br>
              <a:rPr lang="ru-RU" sz="31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обозначает время действия</a:t>
            </a: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715008" y="4500570"/>
            <a:ext cx="1428760" cy="1000132"/>
            <a:chOff x="5214942" y="4429132"/>
            <a:chExt cx="1143008" cy="1214446"/>
          </a:xfrm>
        </p:grpSpPr>
        <p:sp>
          <p:nvSpPr>
            <p:cNvPr id="17" name="Овал 16"/>
            <p:cNvSpPr/>
            <p:nvPr/>
          </p:nvSpPr>
          <p:spPr>
            <a:xfrm>
              <a:off x="5214942" y="4429132"/>
              <a:ext cx="1143008" cy="121444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5786446" y="5000636"/>
              <a:ext cx="428628" cy="142876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верх 21"/>
            <p:cNvSpPr/>
            <p:nvPr/>
          </p:nvSpPr>
          <p:spPr>
            <a:xfrm>
              <a:off x="5786446" y="4572008"/>
              <a:ext cx="45719" cy="500066"/>
            </a:xfrm>
            <a:prstGeom prst="upArrow">
              <a:avLst/>
            </a:prstGeom>
            <a:solidFill>
              <a:schemeClr val="accent2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Солнце 7"/>
          <p:cNvSpPr/>
          <p:nvPr/>
        </p:nvSpPr>
        <p:spPr>
          <a:xfrm>
            <a:off x="2857488" y="6072206"/>
            <a:ext cx="571504" cy="50006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N000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358246" cy="5143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358246" cy="10715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Когда Том занимается своими любимыми делами?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643050"/>
            <a:ext cx="692948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 play</a:t>
            </a:r>
            <a:r>
              <a:rPr lang="en-US" sz="40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4000" b="1" u="sng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tennis in Summer.</a:t>
            </a:r>
          </a:p>
          <a:p>
            <a:pPr algn="ctr"/>
            <a:r>
              <a:rPr lang="en-US" sz="40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swim</a:t>
            </a:r>
            <a:r>
              <a:rPr lang="en-US" sz="40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40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July.</a:t>
            </a:r>
          </a:p>
          <a:p>
            <a:pPr algn="ctr"/>
            <a:r>
              <a:rPr lang="en-US" sz="40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He go</a:t>
            </a:r>
            <a:r>
              <a:rPr lang="en-US" sz="40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</a:t>
            </a:r>
            <a:r>
              <a:rPr lang="en-US" sz="40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the forest  in September.</a:t>
            </a:r>
          </a:p>
          <a:p>
            <a:pPr algn="ctr"/>
            <a:endParaRPr lang="ru-RU" sz="40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4714884"/>
            <a:ext cx="642942" cy="4286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286248" y="4714884"/>
            <a:ext cx="571504" cy="428628"/>
          </a:xfrm>
          <a:prstGeom prst="triangl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86380" y="4714884"/>
            <a:ext cx="500066" cy="42862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00694" y="4929198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5500694" y="4786322"/>
            <a:ext cx="45719" cy="1428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8358214" y="6000768"/>
            <a:ext cx="785786" cy="50006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Z0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929618" cy="47863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Home- work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3071810"/>
            <a:ext cx="3144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p. 13, ex. 1</a:t>
            </a:r>
          </a:p>
          <a:p>
            <a:r>
              <a:rPr lang="en-US" sz="4000" b="1" dirty="0" smtClean="0"/>
              <a:t>p. 5 ex. 9 (</a:t>
            </a:r>
            <a:r>
              <a:rPr lang="ru-RU" sz="4000" b="1" dirty="0" smtClean="0"/>
              <a:t>РТ)</a:t>
            </a:r>
            <a:endParaRPr lang="ru-RU" sz="4000" b="1" dirty="0"/>
          </a:p>
        </p:txBody>
      </p:sp>
      <p:sp>
        <p:nvSpPr>
          <p:cNvPr id="6" name="Солнце 5">
            <a:hlinkClick r:id="rId3" action="ppaction://hlinkpres?slideindex=1&amp;slidetitle="/>
          </p:cNvPr>
          <p:cNvSpPr/>
          <p:nvPr/>
        </p:nvSpPr>
        <p:spPr>
          <a:xfrm>
            <a:off x="8286776" y="5857892"/>
            <a:ext cx="642942" cy="64294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139014" cy="857256"/>
          </a:xfrm>
          <a:effectLst/>
        </p:spPr>
        <p:txBody>
          <a:bodyPr>
            <a:normAutofit fontScale="90000"/>
          </a:bodyPr>
          <a:lstStyle/>
          <a:p>
            <a:r>
              <a:rPr lang="en-US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Look, it is our planet.  It is very beautiful and different!  Why?</a:t>
            </a:r>
            <a:endParaRPr lang="ru-RU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Содержимое 9" descr="56r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1362" y="2500306"/>
            <a:ext cx="2883712" cy="2883712"/>
          </a:xfrm>
        </p:spPr>
      </p:pic>
      <p:pic>
        <p:nvPicPr>
          <p:cNvPr id="8" name="Рисунок 7" descr="l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214554"/>
            <a:ext cx="2432754" cy="1928826"/>
          </a:xfrm>
          <a:prstGeom prst="rect">
            <a:avLst/>
          </a:prstGeom>
        </p:spPr>
      </p:pic>
      <p:pic>
        <p:nvPicPr>
          <p:cNvPr id="11" name="Рисунок 10" descr="37r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857232"/>
            <a:ext cx="1643070" cy="1714512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8429652" y="6215082"/>
            <a:ext cx="500066" cy="4286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16875 C 0.06441 -0.18426 0.04896 -0.17708 0.11719 -0.17917 C 0.12639 -0.18125 0.13438 -0.1838 0.14375 -0.18542 C 0.16528 -0.19676 0.13316 -0.18079 0.16563 -0.19167 C 0.1691 -0.19282 0.1717 -0.19676 0.175 -0.19792 C 0.1934 -0.20463 0.21233 -0.2088 0.23125 -0.2125 C 0.28455 -0.21088 0.3158 -0.21065 0.36875 -0.20625 C 0.37674 -0.20556 0.38333 -0.19884 0.39063 -0.19583 C 0.40122 -0.19167 0.41302 -0.19074 0.42344 -0.18542 C 0.43403 -0.18009 0.44201 -0.17338 0.45313 -0.17083 C 0.4816 -0.15185 0.45208 -0.1706 0.475 -0.15833 C 0.4901 -0.15023 0.47118 -0.15856 0.48906 -0.14792 C 0.49809 -0.14259 0.50851 -0.14028 0.51719 -0.13333 C 0.51997 -0.13102 0.52205 -0.12708 0.525 -0.125 C 0.53038 -0.12106 0.53663 -0.11991 0.54219 -0.11667 C 0.55625 -0.10833 0.56875 -0.09722 0.58125 -0.08542 C 0.58819 -0.07894 0.59045 -0.07847 0.59531 -0.07083 C 0.60156 -0.06088 0.6066 -0.04907 0.61094 -0.0375 C 0.61146 -0.03333 0.61181 -0.02917 0.6125 -0.025 C 0.61337 -0.02083 0.61563 -0.0125 0.61563 -0.0125 C 0.61736 0.00625 0.62014 0.02269 0.62656 0.03958 C 0.62708 0.04514 0.62726 0.05069 0.62813 0.05625 C 0.62882 0.05995 0.63073 0.06296 0.63125 0.06667 C 0.63438 0.08935 0.63247 0.11273 0.63594 0.13542 C 0.63542 0.16667 0.63681 0.19815 0.63438 0.22917 C 0.63368 0.23819 0.62813 0.24537 0.62656 0.25417 C 0.6217 0.27986 0.61181 0.30208 0.6 0.32292 C 0.59201 0.33704 0.58472 0.3588 0.57344 0.36875 C 0.56319 0.38912 0.54601 0.4037 0.52969 0.41458 C 0.52153 0.42014 0.51094 0.42083 0.50313 0.42708 C 0.4901 0.4375 0.47413 0.44144 0.45938 0.44583 C 0.45347 0.44769 0.44809 0.45324 0.44219 0.45417 C 0.4349 0.45532 0.4276 0.45556 0.42031 0.45625 C 0.38125 0.45556 0.34219 0.45556 0.30313 0.45417 C 0.28854 0.4537 0.27257 0.44769 0.25781 0.44583 C 0.22448 0.43472 0.18941 0.43287 0.15625 0.42083 C 0.13507 0.41319 0.11493 0.40093 0.09375 0.39375 C 0.07951 0.38889 0.06788 0.38171 0.05469 0.37292 C 0.04688 0.36759 0.03715 0.36782 0.02969 0.36042 C 0.01285 0.34375 0.00486 0.31343 -0.0125 0.29792 C -0.0151 0.28773 -0.01892 0.27731 -0.02031 0.26667 C -0.02205 0.25278 -0.0224 0.24491 -0.02812 0.23333 C -0.02969 0.21644 -0.0316 0.20023 -0.03281 0.18333 C -0.03229 0.12361 -0.03229 0.06389 -0.03125 0.00417 C -0.03108 -0.00602 -0.02986 -0.01713 -0.02344 -0.02292 C -0.01858 -0.04236 -0.00972 -0.06296 4.16667E-6 -0.07917 C 0.00382 -0.09421 0.01302 -0.10116 0.02031 -0.1125 C 0.02153 -0.11435 0.02205 -0.11713 0.02344 -0.11875 C 0.02465 -0.12014 0.02674 -0.11968 0.02813 -0.12083 C 0.03142 -0.12338 0.03455 -0.12616 0.0375 -0.12917 C 0.05642 -0.14884 0.07535 -0.16481 0.09688 -0.17917 C 0.10069 -0.18171 0.10382 -0.18125 0.10781 -0.18333 C 0.11007 -0.18449 0.11181 -0.18681 0.11406 -0.1875 C 0.12066 -0.18981 0.1276 -0.18981 0.13438 -0.19167 C 0.15625 -0.19097 0.17813 -0.19074 0.2 -0.18958 C 0.21354 -0.18889 0.22465 -0.18079 0.2375 -0.17708 C 0.25781 -0.17106 0.2783 -0.16713 0.29844 -0.16042 C 0.38368 -0.16227 0.37118 -0.16065 0.42031 -0.16667 C 0.43038 -0.17106 0.43958 -0.17824 0.45 -0.18125 C 0.45521 -0.18264 0.46563 -0.18542 0.46563 -0.18542 C 0.47795 -0.18449 0.49792 -0.18565 0.51094 -0.17708 C 0.51753 -0.17269 0.52535 -0.16852 0.53125 -0.1625 C 0.54063 -0.15324 0.53125 -0.15833 0.54063 -0.15417 C 0.55295 -0.14097 0.56545 -0.1287 0.57813 -0.11667 C 0.58524 -0.10995 0.59323 -0.10532 0.6 -0.09792 C 0.60712 -0.09005 0.61285 -0.08102 0.62188 -0.07708 C 0.62674 -0.0706 0.63281 -0.06667 0.6375 -0.06042 C 0.63889 -0.05856 0.63924 -0.05602 0.64063 -0.05417 C 0.64306 -0.05093 0.64583 -0.04861 0.64844 -0.04583 C 0.65538 -0.02731 0.6467 -0.04815 0.65781 -0.02917 C 0.67135 -0.00579 0.65469 -0.02917 0.66719 -0.0125 C 0.66944 -0.00046 0.67569 0.01088 0.68125 0.02083 C 0.68316 0.0287 0.68715 0.03588 0.68906 0.04375 C 0.69097 0.05139 0.69184 0.05903 0.69375 0.06667 C 0.69705 0.1206 0.6974 0.13889 0.69375 0.20833 C 0.69271 0.22731 0.67847 0.25556 0.67188 0.27292 C 0.66233 0.29861 0.6467 0.31991 0.63281 0.34167 C 0.61563 0.36852 0.59792 0.39537 0.57656 0.41667 C 0.56753 0.42569 0.55052 0.43218 0.54063 0.4375 C 0.53177 0.44236 0.52517 0.44745 0.51563 0.45 C 0.50625 0.45625 0.4974 0.45671 0.4875 0.46042 C 0.46875 0.46759 0.44757 0.47292 0.42813 0.475 C 0.35 0.47292 0.30677 0.47338 0.24219 0.46667 C 0.23698 0.46458 0.23194 0.46157 0.22656 0.46042 C 0.21823 0.45856 0.20156 0.45625 0.20156 0.45625 C 0.18351 0.44676 0.16406 0.43958 0.14531 0.43333 C 0.13958 0.43148 0.13507 0.42593 0.12969 0.42292 C 0.11684 0.41551 0.10365 0.40926 0.09063 0.40208 C 0.08142 0.39699 0.07535 0.39005 0.06563 0.3875 C 0.05816 0.38148 0.05139 0.37431 0.04375 0.36875 C 0.0375 0.36412 0.02934 0.35972 0.02344 0.35417 C 0.0217 0.35255 0.02049 0.34954 0.01875 0.34792 C 0.01684 0.34606 0.01441 0.3456 0.0125 0.34375 C 0.00799 0.33912 0.00052 0.33102 -0.00312 0.325 C -0.00642 0.31968 -0.0125 0.30833 -0.0125 0.30833 C -0.01597 0.29444 -0.01319 0.30394 -0.02344 0.28125 C -0.02899 0.26898 -0.03021 0.25116 -0.03281 0.2375 C -0.03229 0.22083 -0.03212 0.20417 -0.03125 0.1875 C -0.03056 0.17384 -0.02674 0.15949 -0.025 0.14583 C -0.02205 0.09352 -0.02431 0.0787 -0.00469 0.03958 C -0.00069 0.01829 4.16667E-6 0.02847 4.16667E-6 1.38778E-17 " pathEditMode="relative" ptsTypes="fffffffffffffffffffffffffffffffffffffffffffffffffff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467600" cy="928694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</a:t>
            </a:r>
            <a:r>
              <a:rPr lang="en-US" sz="36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colour</a:t>
            </a:r>
            <a:r>
              <a:rPr lang="en-US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is our planet?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_13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4143380"/>
            <a:ext cx="2916759" cy="2187569"/>
          </a:xfrm>
        </p:spPr>
      </p:pic>
      <p:pic>
        <p:nvPicPr>
          <p:cNvPr id="8" name="Рисунок 7" descr="629245d7526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857760"/>
            <a:ext cx="2038851" cy="1643074"/>
          </a:xfrm>
          <a:prstGeom prst="rect">
            <a:avLst/>
          </a:prstGeom>
        </p:spPr>
      </p:pic>
      <p:pic>
        <p:nvPicPr>
          <p:cNvPr id="9" name="Рисунок 8" descr="15077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2714620"/>
            <a:ext cx="2690818" cy="2016320"/>
          </a:xfrm>
          <a:prstGeom prst="rect">
            <a:avLst/>
          </a:prstGeom>
        </p:spPr>
      </p:pic>
      <p:pic>
        <p:nvPicPr>
          <p:cNvPr id="10" name="Рисунок 9" descr="Oryx Antelo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1357298"/>
            <a:ext cx="2571768" cy="150019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57818" y="1500174"/>
            <a:ext cx="3429024" cy="3429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600" b="1" cap="small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cap="small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ru-RU" sz="4600" b="1" cap="small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  </a:t>
            </a:r>
            <a:endParaRPr lang="en-US" sz="4600" b="1" cap="small" dirty="0" smtClean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kumimoji="0" lang="ru-RU" sz="36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16" y="3643314"/>
            <a:ext cx="178595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5842" y="2873673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"/>
              </a:rPr>
              <a:t>  </a:t>
            </a:r>
            <a:endParaRPr lang="ru-RU" sz="5400" dirty="0">
              <a:ln w="18415" cmpd="sng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12 - Чайковский - Времена года - Октя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643966" y="6143644"/>
            <a:ext cx="304800" cy="304800"/>
          </a:xfrm>
          <a:prstGeom prst="rect">
            <a:avLst/>
          </a:prstGeom>
        </p:spPr>
      </p:pic>
      <p:sp>
        <p:nvSpPr>
          <p:cNvPr id="12" name="Солнце 11"/>
          <p:cNvSpPr/>
          <p:nvPr/>
        </p:nvSpPr>
        <p:spPr>
          <a:xfrm>
            <a:off x="8358214" y="6429396"/>
            <a:ext cx="500066" cy="4286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15008" y="1643050"/>
            <a:ext cx="235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Green </a:t>
            </a:r>
            <a:r>
              <a:rPr lang="en-US" sz="3200" b="1" dirty="0" smtClean="0"/>
              <a:t>  white  </a:t>
            </a:r>
            <a:r>
              <a:rPr lang="en-US" sz="3200" b="1" dirty="0" smtClean="0">
                <a:solidFill>
                  <a:srgbClr val="C00000"/>
                </a:solidFill>
              </a:rPr>
              <a:t>red </a:t>
            </a:r>
            <a:r>
              <a:rPr lang="en-US" sz="3200" b="1" dirty="0" smtClean="0">
                <a:solidFill>
                  <a:schemeClr val="accent5"/>
                </a:solidFill>
              </a:rPr>
              <a:t>blue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yellow </a:t>
            </a:r>
            <a:r>
              <a:rPr lang="en-US" sz="3200" b="1" dirty="0" smtClean="0"/>
              <a:t> black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8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2895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Отчего зависит  цвет в природе?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season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BJ_SMP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928662" y="3429000"/>
            <a:ext cx="2772295" cy="1857895"/>
          </a:xfrm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Winter</a:t>
            </a:r>
          </a:p>
          <a:p>
            <a:r>
              <a:rPr lang="en-US" sz="4000" b="1" dirty="0" smtClean="0">
                <a:solidFill>
                  <a:schemeClr val="accent5"/>
                </a:solidFill>
              </a:rPr>
              <a:t>Spring</a:t>
            </a:r>
          </a:p>
          <a:p>
            <a:r>
              <a:rPr lang="en-US" sz="4000" b="1" dirty="0" smtClean="0">
                <a:solidFill>
                  <a:schemeClr val="accent5"/>
                </a:solidFill>
              </a:rPr>
              <a:t>Summer</a:t>
            </a:r>
          </a:p>
          <a:p>
            <a:r>
              <a:rPr lang="en-US" sz="4000" b="1" dirty="0" smtClean="0">
                <a:solidFill>
                  <a:schemeClr val="accent5"/>
                </a:solidFill>
              </a:rPr>
              <a:t>autumn</a:t>
            </a:r>
            <a:endParaRPr lang="ru-RU" sz="4000" b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F:\Ольх .-3 класс\nature\1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21645"/>
            <a:ext cx="2500330" cy="1875248"/>
          </a:xfrm>
          <a:prstGeom prst="rect">
            <a:avLst/>
          </a:prstGeom>
          <a:noFill/>
        </p:spPr>
      </p:pic>
      <p:pic>
        <p:nvPicPr>
          <p:cNvPr id="6" name="Рисунок 5" descr="Копия (2) picture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429132"/>
            <a:ext cx="2714644" cy="2035983"/>
          </a:xfrm>
          <a:prstGeom prst="rect">
            <a:avLst/>
          </a:prstGeom>
        </p:spPr>
      </p:pic>
      <p:pic>
        <p:nvPicPr>
          <p:cNvPr id="7" name="Рисунок 6" descr="Изображение 4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4357694"/>
            <a:ext cx="3000396" cy="2245051"/>
          </a:xfrm>
          <a:prstGeom prst="rect">
            <a:avLst/>
          </a:prstGeom>
        </p:spPr>
      </p:pic>
      <p:sp>
        <p:nvSpPr>
          <p:cNvPr id="14" name="Солнце 13"/>
          <p:cNvSpPr/>
          <p:nvPr/>
        </p:nvSpPr>
        <p:spPr>
          <a:xfrm>
            <a:off x="1428728" y="6143644"/>
            <a:ext cx="785818" cy="4286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12 - Чайковский - Времена года - Октя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0001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3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3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build="p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612" y="34290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ppppppppppp</a:t>
            </a:r>
            <a:endParaRPr lang="ru-RU" dirty="0"/>
          </a:p>
        </p:txBody>
      </p:sp>
      <p:pic>
        <p:nvPicPr>
          <p:cNvPr id="4" name="Содержимое 3" descr="STUFF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357298"/>
            <a:ext cx="6429420" cy="50950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Listen and Read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79252" y="2967335"/>
            <a:ext cx="3261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p.8, ex. 14</a:t>
            </a:r>
            <a:endParaRPr lang="ru-RU" sz="5400" b="1" cap="none" spc="0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8572528" y="6072206"/>
            <a:ext cx="571472" cy="4286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/>
              <a:t>Winter</a:t>
            </a:r>
            <a:endParaRPr lang="ru-RU" sz="5400" b="1" dirty="0"/>
          </a:p>
        </p:txBody>
      </p:sp>
      <p:pic>
        <p:nvPicPr>
          <p:cNvPr id="5" name="Рисунок 4" descr="TRAV0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7929618" cy="535785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</a:t>
            </a:r>
            <a:r>
              <a:rPr lang="en-US" sz="3600" b="1" dirty="0" smtClean="0"/>
              <a:t>December</a:t>
            </a:r>
          </a:p>
          <a:p>
            <a:pPr>
              <a:buNone/>
            </a:pPr>
            <a:r>
              <a:rPr lang="en-US" sz="3600" b="1" dirty="0" smtClean="0"/>
              <a:t>                          January</a:t>
            </a:r>
          </a:p>
          <a:p>
            <a:pPr>
              <a:buNone/>
            </a:pPr>
            <a:r>
              <a:rPr lang="en-US" sz="3600" b="1" dirty="0" smtClean="0"/>
              <a:t>                          February</a:t>
            </a:r>
            <a:endParaRPr lang="ru-RU" sz="3600" b="1" dirty="0"/>
          </a:p>
        </p:txBody>
      </p:sp>
      <p:sp>
        <p:nvSpPr>
          <p:cNvPr id="7" name="Солнце 6"/>
          <p:cNvSpPr/>
          <p:nvPr/>
        </p:nvSpPr>
        <p:spPr>
          <a:xfrm>
            <a:off x="8501090" y="6215082"/>
            <a:ext cx="500066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Spring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BRD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95" y="1285860"/>
            <a:ext cx="8413585" cy="528641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            </a:t>
            </a:r>
            <a:r>
              <a:rPr lang="en-US" sz="6000" b="1" dirty="0" smtClean="0">
                <a:solidFill>
                  <a:srgbClr val="9E0044"/>
                </a:solidFill>
              </a:rPr>
              <a:t>March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9E0044"/>
                </a:solidFill>
              </a:rPr>
              <a:t>         April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9E0044"/>
                </a:solidFill>
              </a:rPr>
              <a:t>         May</a:t>
            </a:r>
            <a:endParaRPr lang="ru-RU" sz="4400" b="1" dirty="0">
              <a:solidFill>
                <a:srgbClr val="9E0044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8643966" y="6286520"/>
            <a:ext cx="500034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9E0044"/>
                </a:solidFill>
              </a:rPr>
              <a:t>Summer</a:t>
            </a:r>
            <a:endParaRPr lang="ru-RU" sz="5400" b="1" dirty="0">
              <a:solidFill>
                <a:srgbClr val="9E0044"/>
              </a:solidFill>
            </a:endParaRPr>
          </a:p>
        </p:txBody>
      </p:sp>
      <p:pic>
        <p:nvPicPr>
          <p:cNvPr id="5" name="Рисунок 4" descr="TRAV0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8786874" cy="464347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1643050"/>
            <a:ext cx="8062938" cy="4437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     June       July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         August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8501090" y="6072206"/>
            <a:ext cx="642910" cy="50006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RD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" y="357167"/>
            <a:ext cx="7450953" cy="6060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</a:t>
            </a:r>
            <a:r>
              <a:rPr lang="en-US" sz="4800" b="1" dirty="0" smtClean="0">
                <a:solidFill>
                  <a:srgbClr val="002060"/>
                </a:solidFill>
              </a:rPr>
              <a:t>autumn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14612" y="2714620"/>
            <a:ext cx="6276988" cy="33655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  September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  October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  November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8429652" y="6143644"/>
            <a:ext cx="714348" cy="4286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359</TotalTime>
  <Words>148</Words>
  <PresentationFormat>Экран (4:3)</PresentationFormat>
  <Paragraphs>47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Времена   года</vt:lpstr>
      <vt:lpstr>Look, it is our planet.  It is very beautiful and different!  Why?</vt:lpstr>
      <vt:lpstr>What colour is our planet?</vt:lpstr>
      <vt:lpstr>Слайд 4</vt:lpstr>
      <vt:lpstr>Listen and Read</vt:lpstr>
      <vt:lpstr>Winter</vt:lpstr>
      <vt:lpstr>Spring</vt:lpstr>
      <vt:lpstr>Summer</vt:lpstr>
      <vt:lpstr>                                            autumn</vt:lpstr>
      <vt:lpstr>Read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Запомни:                                                                              in winter-  зимой                                    in summer- летом                                    in spring- весной                                     in autumn- осенью                                       символ                                          обозначает время действия          </vt:lpstr>
      <vt:lpstr>Когда Том занимается своими любимыми делами?</vt:lpstr>
      <vt:lpstr>Home-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  года</dc:title>
  <cp:lastModifiedBy>kab201_№2</cp:lastModifiedBy>
  <cp:revision>48</cp:revision>
  <dcterms:modified xsi:type="dcterms:W3CDTF">2009-04-11T08:17:29Z</dcterms:modified>
</cp:coreProperties>
</file>