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ru-RU" sz="300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ru-RU" sz="300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kumimoji="0" lang="ru-RU" altLang="en-US" sz="3000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18288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889F8-D993-45B5-A602-D25C5D2E576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436C5-B70F-479E-A965-D39E154F341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8859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5054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85E4C-74AB-428A-B6B1-BE20C7F0C6D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9225-48FD-476C-BAB5-7D6F3773CDC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0FBAC-6FDB-41B2-89D1-7A97E68F2F2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25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0A50E-A3E7-441E-82A0-DD3641CDE4E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487D2-3D0A-4E84-8447-74C972E313A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87DD3-7A45-4AA1-940B-6E94CADBC8E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4D435-2E33-415C-A9FB-D451CC80F48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B5A53-69D2-4030-AD76-B109F81A9DE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B1E90-5E1C-4329-96CE-00981D1967B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ru-RU" sz="3000"/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ru-RU" sz="3000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kumimoji="0" lang="ru-RU" altLang="en-US" sz="3000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86000"/>
            <a:ext cx="754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 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  <a:p>
            <a:pPr lvl="3"/>
            <a:endParaRPr lang="ru-RU" altLang="en-US" smtClean="0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4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95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096000"/>
            <a:ext cx="43434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defRPr kumimoji="0" sz="14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957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400"/>
            </a:lvl1pPr>
          </a:lstStyle>
          <a:p>
            <a:pPr>
              <a:defRPr/>
            </a:pPr>
            <a:fld id="{E4852D15-4507-4787-9ACD-ECB08AA6A75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9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9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95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95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/>
      <p:bldP spid="109574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5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957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5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957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5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957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5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957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5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957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H:\&#1054;&#1083;&#1100;&#1093;%20.-3%20&#1082;&#1083;&#1072;&#1089;&#1089;\12%20-%20&#1063;&#1072;&#1081;&#1082;&#1086;&#1074;&#1089;&#1082;&#1080;&#1081;%20-%20&#1042;&#1088;&#1077;&#1084;&#1077;&#1085;&#1072;%20&#1075;&#1086;&#1076;&#1072;%20-%20&#1054;&#1082;&#1090;&#1103;&#1073;&#1088;&#1100;.mp3" TargetMode="Externa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85;&#1072;&#1096;&#1072;%20&#1087;&#1083;&#1072;&#1085;&#1077;&#1090;&#1072;.pptx" TargetMode="External"/><Relationship Id="rId2" Type="http://schemas.openxmlformats.org/officeDocument/2006/relationships/hyperlink" Target="&#1052;&#1077;&#1090;&#1086;&#1076;&#1080;&#1095;&#1077;&#1089;&#1082;&#1080;&#1077;%20&#1088;&#1077;&#1082;&#1086;&#1084;&#1077;&#1085;&#1076;&#1072;&#1094;&#1080;&#1080;%20&#1082;%20&#1091;&#1088;&#1086;&#1082;&#1091;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86;&#1083;&#1100;&#1093;&#1086;&#1074;&#1089;&#1082;&#1072;&#1103;-%203%20&#1082;&#1083;&#1072;&#1089;&#1089;.noteboo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57463"/>
            <a:ext cx="7772400" cy="41433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6600" b="1" dirty="0" smtClean="0">
                <a:solidFill>
                  <a:schemeClr val="accent6">
                    <a:lumMod val="95000"/>
                    <a:lumOff val="5000"/>
                  </a:schemeClr>
                </a:solidFill>
              </a:rPr>
              <a:t>Времена года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29063" y="3786188"/>
            <a:ext cx="3429000" cy="2143125"/>
          </a:xfrm>
        </p:spPr>
        <p:txBody>
          <a:bodyPr/>
          <a:lstStyle/>
          <a:p>
            <a:pPr algn="r" eaLnBrk="1" hangingPunct="1"/>
            <a:r>
              <a:rPr lang="ru-RU" dirty="0" smtClean="0">
                <a:solidFill>
                  <a:schemeClr val="bg1"/>
                </a:solidFill>
              </a:rPr>
              <a:t>Ольховская В. А.</a:t>
            </a:r>
          </a:p>
          <a:p>
            <a:pPr algn="r" eaLnBrk="1" hangingPunct="1"/>
            <a:r>
              <a:rPr lang="ru-RU" dirty="0" smtClean="0">
                <a:solidFill>
                  <a:schemeClr val="bg1"/>
                </a:solidFill>
              </a:rPr>
              <a:t>МОУ СОШ №7</a:t>
            </a:r>
          </a:p>
          <a:p>
            <a:pPr algn="r" eaLnBrk="1" hangingPunct="1"/>
            <a:r>
              <a:rPr lang="ru-RU" dirty="0" smtClean="0">
                <a:solidFill>
                  <a:schemeClr val="bg1"/>
                </a:solidFill>
              </a:rPr>
              <a:t>Г. Сальск</a:t>
            </a:r>
          </a:p>
        </p:txBody>
      </p:sp>
      <p:pic>
        <p:nvPicPr>
          <p:cNvPr id="4" name="12 - Чайковский - Времена года - Октябр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71563" y="62865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Стрелка вправо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215313" y="6429375"/>
            <a:ext cx="714375" cy="28575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289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2895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3395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3895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77826" grpId="0"/>
      <p:bldP spid="778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800" b="1" dirty="0" smtClean="0">
                <a:solidFill>
                  <a:schemeClr val="accent6">
                    <a:lumMod val="95000"/>
                    <a:lumOff val="5000"/>
                  </a:schemeClr>
                </a:solidFill>
              </a:rPr>
              <a:t>Интерактивная доска позволяет: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</a:rPr>
              <a:t>Повысить мотивацию при изучении темы.</a:t>
            </a:r>
          </a:p>
          <a:p>
            <a:pPr eaLnBrk="1" hangingPunct="1">
              <a:defRPr/>
            </a:pP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</a:rPr>
              <a:t>Усилить эффективность восприятия материала за счет реализации принципа наглядности и увеличения степени самостоятельности работы ученика.</a:t>
            </a:r>
          </a:p>
          <a:p>
            <a:pPr eaLnBrk="1" hangingPunct="1">
              <a:defRPr/>
            </a:pP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</a:rPr>
              <a:t>Повысить активность обучаемых, применяя различные формы работы на уроке.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914400" y="2557463"/>
            <a:ext cx="7772400" cy="41433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400" b="1" dirty="0" smtClean="0">
                <a:solidFill>
                  <a:schemeClr val="accent6">
                    <a:lumMod val="95000"/>
                    <a:lumOff val="5000"/>
                  </a:schemeClr>
                </a:solidFill>
              </a:rPr>
              <a:t>Учебный предмет: </a:t>
            </a:r>
            <a:br>
              <a:rPr lang="ru-RU" sz="4400" b="1" dirty="0" smtClean="0">
                <a:solidFill>
                  <a:schemeClr val="accent6">
                    <a:lumMod val="95000"/>
                    <a:lumOff val="5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95000"/>
                    <a:lumOff val="5000"/>
                  </a:schemeClr>
                </a:solidFill>
              </a:rPr>
              <a:t>английский   язык</a:t>
            </a:r>
          </a:p>
        </p:txBody>
      </p:sp>
      <p:sp>
        <p:nvSpPr>
          <p:cNvPr id="7885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876800" y="3273425"/>
            <a:ext cx="4259263" cy="1838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100" smtClean="0"/>
          </a:p>
          <a:p>
            <a:pPr eaLnBrk="1" hangingPunct="1">
              <a:lnSpc>
                <a:spcPct val="90000"/>
              </a:lnSpc>
            </a:pPr>
            <a:r>
              <a:rPr lang="ru-RU" sz="2100" b="1" smtClean="0">
                <a:solidFill>
                  <a:schemeClr val="bg1"/>
                </a:solidFill>
              </a:rPr>
              <a:t>Участники: ученики 3 класса.</a:t>
            </a:r>
          </a:p>
          <a:p>
            <a:pPr eaLnBrk="1" hangingPunct="1">
              <a:lnSpc>
                <a:spcPct val="90000"/>
              </a:lnSpc>
            </a:pPr>
            <a:r>
              <a:rPr lang="ru-RU" sz="2100" b="1" smtClean="0">
                <a:solidFill>
                  <a:schemeClr val="bg1"/>
                </a:solidFill>
              </a:rPr>
              <a:t>Урок изучения нового материала.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8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8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7" grpId="0"/>
      <p:bldP spid="7885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-207963"/>
            <a:ext cx="6286500" cy="1654176"/>
          </a:xfrm>
        </p:spPr>
        <p:txBody>
          <a:bodyPr/>
          <a:lstStyle/>
          <a:p>
            <a:pPr eaLnBrk="1" hangingPunct="1">
              <a:defRPr/>
            </a:pP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b="1" dirty="0" smtClean="0">
                <a:solidFill>
                  <a:schemeClr val="accent6">
                    <a:lumMod val="95000"/>
                    <a:lumOff val="5000"/>
                  </a:schemeClr>
                </a:solidFill>
              </a:rPr>
              <a:t>Цель: </a:t>
            </a:r>
            <a:r>
              <a:rPr lang="ru-RU" sz="3000" b="1" dirty="0" smtClean="0">
                <a:solidFill>
                  <a:schemeClr val="accent6">
                    <a:lumMod val="95000"/>
                    <a:lumOff val="5000"/>
                  </a:schemeClr>
                </a:solidFill>
              </a:rPr>
              <a:t>Ознакомление и первичное закрепление учебного материала по теме: « Времена года».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667000"/>
            <a:ext cx="8007350" cy="4191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Задачи: </a:t>
            </a:r>
          </a:p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Познакомить с новой лексикой по теме</a:t>
            </a:r>
          </a:p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Развитие лексических навыков по теме:</a:t>
            </a:r>
          </a:p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« Месяцы. Времена года». </a:t>
            </a:r>
          </a:p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Тренировка навыков монологической речи.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accent6">
                    <a:lumMod val="95000"/>
                    <a:lumOff val="5000"/>
                  </a:schemeClr>
                </a:solidFill>
              </a:rPr>
              <a:t>Структура УМК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276475"/>
            <a:ext cx="75438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  <a:hlinkClick r:id="rId2" action="ppaction://hlinkfile"/>
              </a:rPr>
              <a:t>Методическое описание проекта</a:t>
            </a:r>
            <a:endParaRPr lang="ru-RU" b="1" i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  <a:hlinkClick r:id="rId3" action="ppaction://hlinkpres?slideindex=1&amp;slidetitle="/>
              </a:rPr>
              <a:t>Содержание урока</a:t>
            </a:r>
            <a:endParaRPr lang="ru-RU" b="1" i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Дополнительный методический</a:t>
            </a:r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материал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  <a:hlinkClick r:id="rId4" action="ppaction://hlinkfile"/>
              </a:rPr>
              <a:t>а) задания</a:t>
            </a:r>
            <a:endParaRPr lang="ru-RU" b="1" i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endParaRPr lang="ru-RU" b="1" i="1" u="sng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accent6"/>
                </a:solidFill>
              </a:rPr>
              <a:t>Литература: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25" y="2286000"/>
            <a:ext cx="4600575" cy="36576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bg1"/>
                </a:solidFill>
              </a:rPr>
              <a:t>Учебник </a:t>
            </a:r>
            <a:r>
              <a:rPr lang="en-US" b="1" smtClean="0">
                <a:solidFill>
                  <a:schemeClr val="bg1"/>
                </a:solidFill>
              </a:rPr>
              <a:t> </a:t>
            </a:r>
            <a:r>
              <a:rPr lang="ru-RU" b="1" smtClean="0">
                <a:solidFill>
                  <a:schemeClr val="bg1"/>
                </a:solidFill>
              </a:rPr>
              <a:t>«</a:t>
            </a:r>
            <a:r>
              <a:rPr lang="en-US" b="1" smtClean="0">
                <a:solidFill>
                  <a:schemeClr val="bg1"/>
                </a:solidFill>
              </a:rPr>
              <a:t>Enjoy English</a:t>
            </a:r>
            <a:r>
              <a:rPr lang="ru-RU" b="1" smtClean="0">
                <a:solidFill>
                  <a:schemeClr val="bg1"/>
                </a:solidFill>
              </a:rPr>
              <a:t>».        Биболетова М. З.</a:t>
            </a:r>
          </a:p>
          <a:p>
            <a:pPr eaLnBrk="1" hangingPunct="1"/>
            <a:r>
              <a:rPr lang="ru-RU" b="1" smtClean="0">
                <a:solidFill>
                  <a:schemeClr val="bg1"/>
                </a:solidFill>
              </a:rPr>
              <a:t>Рабочая тетрадь-       3 класс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build="p"/>
    </p:bldLst>
  </p:timing>
</p:sld>
</file>

<file path=ppt/theme/theme1.xml><?xml version="1.0" encoding="utf-8"?>
<a:theme xmlns:a="http://schemas.openxmlformats.org/drawingml/2006/main" name="Presenting A Technical Report">
  <a:themeElements>
    <a:clrScheme name="Presenting A Technical Report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Presenting A Technical Repo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ing A Technical Report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ing A Technical Report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ing A Technical Report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156</TotalTime>
  <Words>122</Words>
  <Application>Microsoft PowerPoint</Application>
  <PresentationFormat>Экран (4:3)</PresentationFormat>
  <Paragraphs>27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Presenting A Technical Report</vt:lpstr>
      <vt:lpstr>Времена года</vt:lpstr>
      <vt:lpstr>Интерактивная доска позволяет:</vt:lpstr>
      <vt:lpstr>Учебный предмет:  английский   язык</vt:lpstr>
      <vt:lpstr>   Цель: Ознакомление и первичное закрепление учебного материала по теме: « Времена года».</vt:lpstr>
      <vt:lpstr>Структура УМК</vt:lpstr>
      <vt:lpstr>Литература:</vt:lpstr>
    </vt:vector>
  </TitlesOfParts>
  <Company>ИПКиПРО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Времена года</dc:title>
  <dc:creator>Students3-5</dc:creator>
  <cp:lastModifiedBy>kab210_№1</cp:lastModifiedBy>
  <cp:revision>15</cp:revision>
  <cp:lastPrinted>1601-01-01T00:00:00Z</cp:lastPrinted>
  <dcterms:created xsi:type="dcterms:W3CDTF">2008-11-11T07:07:19Z</dcterms:created>
  <dcterms:modified xsi:type="dcterms:W3CDTF">2009-04-29T10:45:51Z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