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93" r:id="rId6"/>
    <p:sldId id="295" r:id="rId7"/>
    <p:sldId id="298" r:id="rId8"/>
    <p:sldId id="296" r:id="rId9"/>
    <p:sldId id="312" r:id="rId10"/>
    <p:sldId id="301" r:id="rId11"/>
    <p:sldId id="303" r:id="rId12"/>
    <p:sldId id="306" r:id="rId13"/>
    <p:sldId id="305" r:id="rId14"/>
    <p:sldId id="308" r:id="rId15"/>
    <p:sldId id="310" r:id="rId16"/>
    <p:sldId id="314" r:id="rId17"/>
    <p:sldId id="316" r:id="rId18"/>
    <p:sldId id="317" r:id="rId19"/>
    <p:sldId id="319" r:id="rId20"/>
    <p:sldId id="292" r:id="rId21"/>
    <p:sldId id="275" r:id="rId22"/>
    <p:sldId id="323" r:id="rId23"/>
    <p:sldId id="278" r:id="rId24"/>
    <p:sldId id="280" r:id="rId25"/>
    <p:sldId id="32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tina.gorod.tomsk.ru/uploads/47343/1293539842/NY_Finland_5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incentnicolet.typepad.com/.a/6a00d83451f1c469e20147e0ad54e6970b-p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obilepics.ru/uploads/iphone/holiday/holiday-54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vers.cnt.itdelo.com/g/gi/gif/gif1_09132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andromacaspace.files.wordpress.com/2009/01/befana15b135d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lodar.ru/d/50041/d/image_77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orumimage.ru/uploads/20101218/12927010812000338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janeaustensworld.files.wordpress.com/2010/12/presenting-the-plum-pudding.jpg?w=500&amp;h=66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ritishfoodinamerica.com/images/editorial/Our-Inaugural-Holiday-Number/beeton-Xmas-plum-pudding-1890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filmg.ru/?acd=plum-pudding-pictures-e65e2spqs7rZCAUzZQvWtSjmvii99J2h_659A2LypOlQD2b62NOE34C4UjHm0yhcpCYdF5HOREIhYcXt8YJPlxVRztXR5vDzP95XFWOGtqMXbai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livki.ucoz.ru/_pu/2/s49589108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vpressa.ru/photo/19210-3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gbpicsonline.com/gb/151/00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.thesun.co.uk/multimedia/archive/00690/queen_682x400_690933a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andnature.com/christmasatthecottage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0.liveinternet.ru/images/attach/c/2/68/758/68758517_1267302767_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081.radikal.ru/0912/98/090c03d4b7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002.radikal.ru/0912/83/fb0551b5c87f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learharmony.net/a_images/2004/01/2004-01-03-uk3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.clearharmony.net/a_images/2007/01/2007-01-10-london5505050_copy1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ewsimg.bbc.co.uk/media/images/41173000/jpg/_41173694_clowns_pa_41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nglishmonarchs.co.uk/images/hanover/queen_victori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haloooo.com/forum/files/c_10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rod.tomsk.ru/uploads/34046/1257536422/trafalgar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04.radikal.ru/i177/1012/d4/70206e367522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9/fogrus.2/0_54a0_97b303a5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44.radikal.ru/i106/1012/76/a21ceb348496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amama.ru/wp-content/uploads/2009/11/advent-calendar-1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Рождество в Англии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( </a:t>
            </a:r>
            <a:r>
              <a:rPr lang="en-US" b="1" i="1" dirty="0" smtClean="0">
                <a:solidFill>
                  <a:srgbClr val="FF0000"/>
                </a:solidFill>
              </a:rPr>
              <a:t>Christmas )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11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619771" cy="395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Санта Клаус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138 из 15112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617" y="1571612"/>
            <a:ext cx="3626765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14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37195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Рождественские носки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60 из 409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2628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4 из 151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714488"/>
            <a:ext cx="3105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Традиционные блюда </a:t>
            </a:r>
            <a:r>
              <a:rPr lang="ru-RU" b="1" i="1" dirty="0" smtClean="0">
                <a:solidFill>
                  <a:srgbClr val="00B0F0"/>
                </a:solidFill>
              </a:rPr>
              <a:t>- индейка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i-main-pic" descr="Картинка 48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Плум</a:t>
            </a:r>
            <a:r>
              <a:rPr lang="ru-RU" b="1" i="1" dirty="0" smtClean="0">
                <a:solidFill>
                  <a:srgbClr val="00B0F0"/>
                </a:solidFill>
              </a:rPr>
              <a:t> - пудинг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i-main-pic" descr="Картинка 5 из 249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3065" y="1600200"/>
            <a:ext cx="3397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3 из 249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857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 из 2496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357430"/>
            <a:ext cx="3192087" cy="38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Рождественское полено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i-main-pic" descr="Картинка 5 из 86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8156"/>
            <a:ext cx="3810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Биг</a:t>
            </a:r>
            <a:r>
              <a:rPr lang="ru-RU" b="1" dirty="0" smtClean="0">
                <a:solidFill>
                  <a:srgbClr val="00B050"/>
                </a:solidFill>
              </a:rPr>
              <a:t> Бен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38 из 355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6667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9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00108"/>
            <a:ext cx="34723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25 </a:t>
            </a:r>
            <a:r>
              <a:rPr lang="ru-RU" b="1" dirty="0" smtClean="0">
                <a:solidFill>
                  <a:srgbClr val="00B050"/>
                </a:solidFill>
              </a:rPr>
              <a:t>декабря – 3 часа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223 из 1511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3616" y="1600200"/>
            <a:ext cx="7716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Традиция первого гостя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( хлеб, уголек, щепотка соли )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i-main-pic" descr="Картинка 6 из 1511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57689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Новогодние открытки </a:t>
            </a:r>
            <a:r>
              <a:rPr lang="ru-RU" b="1" dirty="0" smtClean="0"/>
              <a:t>(1843)</a:t>
            </a:r>
            <a:endParaRPr lang="ru-RU" b="1" dirty="0"/>
          </a:p>
        </p:txBody>
      </p:sp>
      <p:pic>
        <p:nvPicPr>
          <p:cNvPr id="4" name="i-main-pic" descr="Картинка 75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048669"/>
            <a:ext cx="5715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01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28211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36 из 15112">
            <a:hlinkClick r:id="rId4" tgtFrame="_blank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31186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Лондонский новогодний парад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1 из 35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 из 34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00108"/>
            <a:ext cx="7047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</a:t>
            </a:r>
            <a:r>
              <a:rPr lang="en-US" sz="6000" b="1" i="1" dirty="0" smtClean="0">
                <a:solidFill>
                  <a:srgbClr val="FF0000"/>
                </a:solidFill>
              </a:rPr>
              <a:t>Merry Christmas 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  and</a:t>
            </a:r>
          </a:p>
          <a:p>
            <a:pPr>
              <a:buNone/>
            </a:pPr>
            <a:r>
              <a:rPr lang="en-US" sz="6000" b="1" i="1" dirty="0" smtClean="0">
                <a:solidFill>
                  <a:srgbClr val="FF0000"/>
                </a:solidFill>
              </a:rPr>
              <a:t>      Happy New Year</a:t>
            </a:r>
          </a:p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   to you!</a:t>
            </a:r>
            <a:r>
              <a:rPr lang="en-US" sz="6000" dirty="0" smtClean="0">
                <a:solidFill>
                  <a:srgbClr val="FF0000"/>
                </a:solidFill>
              </a:rPr>
              <a:t/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6 из 355">
            <a:hlinkClick r:id="rId2" tgtFrame="_blank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481398" cy="243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Королева Виктория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10 из 3655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071678"/>
            <a:ext cx="2978672" cy="36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Рождественская елка </a:t>
            </a:r>
            <a:r>
              <a:rPr lang="ru-RU" b="1" i="1" dirty="0" smtClean="0">
                <a:solidFill>
                  <a:srgbClr val="0070C0"/>
                </a:solidFill>
              </a:rPr>
              <a:t>– символ вечной природы </a:t>
            </a:r>
            <a:r>
              <a:rPr lang="ru-RU" b="1" dirty="0" smtClean="0">
                <a:solidFill>
                  <a:srgbClr val="00B050"/>
                </a:solidFill>
              </a:rPr>
              <a:t>(1841)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24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7797" y="1600200"/>
            <a:ext cx="32084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Традиционная елка в Лондоне на </a:t>
            </a:r>
            <a:r>
              <a:rPr lang="ru-RU" b="1" dirty="0" err="1" smtClean="0">
                <a:solidFill>
                  <a:srgbClr val="00B050"/>
                </a:solidFill>
              </a:rPr>
              <a:t>Трафальгарской</a:t>
            </a:r>
            <a:r>
              <a:rPr lang="ru-RU" b="1" dirty="0" smtClean="0">
                <a:solidFill>
                  <a:srgbClr val="00B050"/>
                </a:solidFill>
              </a:rPr>
              <a:t> площади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38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901031"/>
            <a:ext cx="5715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Адвент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– предрождественский пост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i-main-pic" descr="Картинка 20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1511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14298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Адвент</a:t>
            </a:r>
            <a:r>
              <a:rPr lang="ru-RU" b="1" dirty="0" smtClean="0">
                <a:solidFill>
                  <a:srgbClr val="00B050"/>
                </a:solidFill>
              </a:rPr>
              <a:t> - календарь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i-main-pic" descr="Картинка 11 из 149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 из 149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857232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</Words>
  <PresentationFormat>Экран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Рождество в Англии ( Christmas )</vt:lpstr>
      <vt:lpstr>25 декабря – 3 часа</vt:lpstr>
      <vt:lpstr>Королева Виктория</vt:lpstr>
      <vt:lpstr>Рождественская елка – символ вечной природы (1841)</vt:lpstr>
      <vt:lpstr>Традиционная елка в Лондоне на Трафальгарской площади </vt:lpstr>
      <vt:lpstr>Адвент – предрождественский пост</vt:lpstr>
      <vt:lpstr>Слайд 7</vt:lpstr>
      <vt:lpstr>Адвент - календарь</vt:lpstr>
      <vt:lpstr>Слайд 9</vt:lpstr>
      <vt:lpstr>Санта Клаус</vt:lpstr>
      <vt:lpstr>Слайд 11</vt:lpstr>
      <vt:lpstr>Рождественские носки</vt:lpstr>
      <vt:lpstr>Слайд 13</vt:lpstr>
      <vt:lpstr>Традиционные блюда - индейка</vt:lpstr>
      <vt:lpstr>Плум - пудинг</vt:lpstr>
      <vt:lpstr>Слайд 16</vt:lpstr>
      <vt:lpstr>Рождественское полено</vt:lpstr>
      <vt:lpstr>Биг Бен</vt:lpstr>
      <vt:lpstr>Слайд 19</vt:lpstr>
      <vt:lpstr>Традиция первого гостя ( хлеб, уголек, щепотка соли )</vt:lpstr>
      <vt:lpstr>Новогодние открытки (1843)</vt:lpstr>
      <vt:lpstr>Слайд 22</vt:lpstr>
      <vt:lpstr>Лондонский новогодний парад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FSC</dc:creator>
  <cp:lastModifiedBy>FSC</cp:lastModifiedBy>
  <cp:revision>15</cp:revision>
  <dcterms:created xsi:type="dcterms:W3CDTF">2011-12-04T13:10:34Z</dcterms:created>
  <dcterms:modified xsi:type="dcterms:W3CDTF">2011-12-04T14:55:51Z</dcterms:modified>
</cp:coreProperties>
</file>