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BE6AF2-F4D2-4267-84B9-2729E6DFAC9D}" type="datetimeFigureOut">
              <a:rPr lang="ru-RU" smtClean="0"/>
              <a:t>10.12.2011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E93967-5792-4AE2-9C50-A17DDEBB363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420888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Текст. Выбор слова.</a:t>
            </a:r>
            <a:endParaRPr lang="ru-RU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data.whicdn.com/images/19089912/enhanced-buzz-wide-1245-1323378411-8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226"/>
            <a:ext cx="4464496" cy="620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4784"/>
            <a:ext cx="8316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Слово</a:t>
            </a:r>
          </a:p>
          <a:p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Предложение</a:t>
            </a:r>
          </a:p>
          <a:p>
            <a:r>
              <a:rPr lang="ru-RU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Текст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Текст</a:t>
            </a:r>
            <a:endParaRPr lang="ru-RU" sz="6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915816" y="1196752"/>
            <a:ext cx="86409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92080" y="1196752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99992" y="134076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19672" y="184482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cs typeface="Calibri" pitchFamily="34" charset="0"/>
              </a:rPr>
              <a:t>Тема</a:t>
            </a:r>
            <a:endParaRPr lang="ru-RU" sz="4400" i="1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736" y="2564904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Основная мысль</a:t>
            </a:r>
            <a:endParaRPr lang="ru-RU" sz="4400" i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6056" y="177281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Заголовок</a:t>
            </a:r>
            <a:endParaRPr lang="ru-RU" sz="4400" i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4149080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Части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6056" y="4149080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Связь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Тема</a:t>
            </a:r>
            <a:endParaRPr lang="ru-RU" sz="5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6064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Основная мысль</a:t>
            </a:r>
            <a:endParaRPr lang="ru-RU" sz="5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12160" y="126876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03648" y="126876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234888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о</a:t>
            </a:r>
            <a:r>
              <a:rPr lang="ru-RU" sz="4400" dirty="0" smtClean="0">
                <a:solidFill>
                  <a:srgbClr val="002060"/>
                </a:solidFill>
              </a:rPr>
              <a:t> чём?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5976" y="234888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ч</a:t>
            </a:r>
            <a:r>
              <a:rPr lang="ru-RU" sz="4400" dirty="0" smtClean="0">
                <a:solidFill>
                  <a:srgbClr val="002060"/>
                </a:solidFill>
              </a:rPr>
              <a:t>ему учит?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20" grpId="0" build="p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8688"/>
            <a:ext cx="66659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Кошка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6460182" cy="462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Киска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Кисуля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data.whicdn.com/images/18995944/1303072309___smoothy___by_jnooon-d2dd6p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5976665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404664"/>
            <a:ext cx="3024336" cy="459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смелая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хитрая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милая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умная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г</a:t>
            </a:r>
            <a:r>
              <a:rPr lang="ru-RU" sz="3600" dirty="0" smtClean="0">
                <a:solidFill>
                  <a:srgbClr val="002060"/>
                </a:solidFill>
              </a:rPr>
              <a:t>рустная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д</a:t>
            </a:r>
            <a:r>
              <a:rPr lang="ru-RU" sz="3600" dirty="0" smtClean="0">
                <a:solidFill>
                  <a:srgbClr val="002060"/>
                </a:solidFill>
              </a:rPr>
              <a:t>обрая</a:t>
            </a: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сильная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весёлая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вредная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нежная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ласковая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ловкая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Описание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Какой?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420888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Повествование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Что произошло?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293096"/>
            <a:ext cx="42484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Рассуждение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Зачем?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Почему?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51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11</cp:revision>
  <dcterms:created xsi:type="dcterms:W3CDTF">2011-12-10T13:25:38Z</dcterms:created>
  <dcterms:modified xsi:type="dcterms:W3CDTF">2011-12-10T15:03:10Z</dcterms:modified>
</cp:coreProperties>
</file>