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D8C58B-1375-4385-A33F-07698767F718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8BED23-CB92-4EE5-88CA-E54DD1553F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9600" b="1" dirty="0" smtClean="0">
                <a:solidFill>
                  <a:srgbClr val="003300"/>
                </a:solidFill>
              </a:rPr>
              <a:t>Les animaux</a:t>
            </a:r>
            <a:endParaRPr lang="ru-RU" sz="9600" b="1" dirty="0">
              <a:solidFill>
                <a:srgbClr val="0033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Mon animal préféré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55776" y="1340768"/>
            <a:ext cx="6435824" cy="4392488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J’ai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un chat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Il s’appelle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Minou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Il a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trois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 ans. Il est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grand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 et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joli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Il est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gris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, ses pattes sont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blanches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, ses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yeux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 sont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verts.</a:t>
            </a:r>
          </a:p>
          <a:p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Minou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 est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bon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 et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intélligent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Il aime manger du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poisson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</a:t>
            </a:r>
          </a:p>
          <a:p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J’aime beaucoup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mon chat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 Je joue à la balle avec </a:t>
            </a:r>
            <a:r>
              <a:rPr lang="fr-FR" sz="3200" b="1" dirty="0" smtClean="0">
                <a:solidFill>
                  <a:srgbClr val="C00000"/>
                </a:solidFill>
                <a:latin typeface="Bradley Hand ITC" pitchFamily="66" charset="0"/>
              </a:rPr>
              <a:t>Minou</a:t>
            </a:r>
            <a:r>
              <a:rPr lang="fr-F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Содержимое 4" descr="http://t1.gstatic.com/images?q=tbn:ANd9GcQCbhrNphGdFVpQ2cUKWtF4MsA8RAaAOgwms2Jqm9k0PZmrJjwP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À la maison?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t1.gstatic.com/images?q=tbn:ANd9GcQCbhrNphGdFVpQ2cUKWtF4MsA8RAaAOgwms2Jqm9k0PZmrJjw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og.blister.ru/pyrenees-mastif.files/isp-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36912"/>
            <a:ext cx="2880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4221088"/>
            <a:ext cx="3312368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rgbClr val="003300"/>
                </a:solidFill>
              </a:rPr>
              <a:t>Un chat</a:t>
            </a:r>
            <a:endParaRPr lang="ru-RU" sz="6600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157192"/>
            <a:ext cx="3672408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rgbClr val="003300"/>
                </a:solidFill>
              </a:rPr>
              <a:t>Un chien</a:t>
            </a:r>
            <a:endParaRPr lang="ru-RU" sz="60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http://ndo.su/dom/houses/img/index-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60648"/>
            <a:ext cx="1714887" cy="12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A la ferme?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t1.gstatic.com/images?q=tbn:ANd9GcQlEkYCtL2HBBiXvMrkd09blk1z0DMObKpe3Ns-4yDQD8ZcD5xn2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25202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QWSE7XUdpmiMOua4ASMxw1AZRttfWg57a49PaidzfogXE1Gh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77072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TTY8Dx0OKya54U2QkQei38Q_yK2t2lWvAMzW3Rmbe8BJL7L-02k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412776"/>
            <a:ext cx="22322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iragro.com/sites/default/files/IMIGE/Jvotnovodstvo/Ovci/sovetski-merino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077072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635896" y="1484784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3300"/>
                </a:solidFill>
              </a:rPr>
              <a:t>Une vache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564904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3300"/>
                </a:solidFill>
              </a:rPr>
              <a:t>Un cochon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717032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3300"/>
                </a:solidFill>
              </a:rPr>
              <a:t>Un mouton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653136"/>
            <a:ext cx="2088232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3300"/>
                </a:solidFill>
              </a:rPr>
              <a:t>Un lapin</a:t>
            </a:r>
            <a:endParaRPr lang="ru-RU" sz="3200" dirty="0">
              <a:solidFill>
                <a:srgbClr val="003300"/>
              </a:solidFill>
            </a:endParaRPr>
          </a:p>
        </p:txBody>
      </p:sp>
      <p:cxnSp>
        <p:nvCxnSpPr>
          <p:cNvPr id="14" name="Прямая со стрелкой 13"/>
          <p:cNvCxnSpPr>
            <a:stCxn id="8" idx="3"/>
          </p:cNvCxnSpPr>
          <p:nvPr/>
        </p:nvCxnSpPr>
        <p:spPr>
          <a:xfrm>
            <a:off x="5724128" y="1772816"/>
            <a:ext cx="432048" cy="36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1"/>
          </p:cNvCxnSpPr>
          <p:nvPr/>
        </p:nvCxnSpPr>
        <p:spPr>
          <a:xfrm flipH="1">
            <a:off x="2987824" y="4005064"/>
            <a:ext cx="648072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3"/>
            <a:endCxn id="6" idx="1"/>
          </p:cNvCxnSpPr>
          <p:nvPr/>
        </p:nvCxnSpPr>
        <p:spPr>
          <a:xfrm flipV="1">
            <a:off x="5724128" y="2492896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1"/>
            <a:endCxn id="4" idx="3"/>
          </p:cNvCxnSpPr>
          <p:nvPr/>
        </p:nvCxnSpPr>
        <p:spPr>
          <a:xfrm flipH="1" flipV="1">
            <a:off x="2987824" y="2384884"/>
            <a:ext cx="648072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1" name="Рисунок 20" descr="http://t1.gstatic.com/images?q=tbn:ANd9GcTxwBUTCAfjzI0Olclzs_1cxl501NKa8TzGqx46mgDPO3z6W7Q-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7" y="116633"/>
            <a:ext cx="16561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A la ferme?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dorih.ru/wp-content/uploads/2010/07/%D0%BA%D1%83%D1%80%D0%B8%D1%86%D0%B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2376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RF54p2O_37kpV4_NEAVc0YPEzG5bRe3jHV4uTGRq8F8KwkfYJ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68760"/>
            <a:ext cx="24482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darwin.museum.ru/expos/floor2/img/b_duc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717032"/>
            <a:ext cx="2880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3933056"/>
            <a:ext cx="230425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Une </a:t>
            </a:r>
            <a:r>
              <a:rPr lang="fr-FR" sz="3200" b="1" dirty="0" smtClean="0">
                <a:solidFill>
                  <a:srgbClr val="003300"/>
                </a:solidFill>
              </a:rPr>
              <a:t>poule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3933056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coq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6021288"/>
            <a:ext cx="2592288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003300"/>
                </a:solidFill>
              </a:rPr>
              <a:t>Un canard</a:t>
            </a:r>
            <a:endParaRPr lang="ru-RU" sz="2800" b="1" dirty="0">
              <a:solidFill>
                <a:srgbClr val="003300"/>
              </a:solidFill>
            </a:endParaRPr>
          </a:p>
        </p:txBody>
      </p:sp>
      <p:pic>
        <p:nvPicPr>
          <p:cNvPr id="10" name="Рисунок 9" descr="http://t1.gstatic.com/images?q=tbn:ANd9GcTxwBUTCAfjzI0Olclzs_1cxl501NKa8TzGqx46mgDPO3z6W7Q-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869160"/>
            <a:ext cx="1880607" cy="12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Dans la forêt?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t0.gstatic.com/images?q=tbn:ANd9GcQE8kaT1afqrePQ5BQe5WvNij1Dncz0kzgrOZUK_h39fwXm_Vu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1981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SF_YqsRlVrIQHFUYYfSoNcGDr0GADMmoqKqaCUMy1c2NA6TWx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56992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5/5f/Kolm%C3%A5rden_Wolf.jpg/220px-Kolm%C3%A5rden_Wolf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412776"/>
            <a:ext cx="18002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ANd9GcTJ6XYs2G4LVuPcoaMPhqJraJiPCGYRXFExUEEZsj1_vJkSWJ2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573017"/>
            <a:ext cx="222974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5373216"/>
            <a:ext cx="2376264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hérisson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5373216"/>
            <a:ext cx="1944216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ours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5373216"/>
            <a:ext cx="172819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loup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5373216"/>
            <a:ext cx="2376264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écureuil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2037030" y="2539498"/>
            <a:ext cx="1398760" cy="2829207"/>
          </a:xfrm>
          <a:custGeom>
            <a:avLst/>
            <a:gdLst>
              <a:gd name="connsiteX0" fmla="*/ 0 w 1398760"/>
              <a:gd name="connsiteY0" fmla="*/ 2829207 h 2829207"/>
              <a:gd name="connsiteX1" fmla="*/ 679010 w 1398760"/>
              <a:gd name="connsiteY1" fmla="*/ 2539496 h 2829207"/>
              <a:gd name="connsiteX2" fmla="*/ 1321806 w 1398760"/>
              <a:gd name="connsiteY2" fmla="*/ 2494229 h 2829207"/>
              <a:gd name="connsiteX3" fmla="*/ 1140736 w 1398760"/>
              <a:gd name="connsiteY3" fmla="*/ 1453080 h 2829207"/>
              <a:gd name="connsiteX4" fmla="*/ 543208 w 1398760"/>
              <a:gd name="connsiteY4" fmla="*/ 303290 h 2829207"/>
              <a:gd name="connsiteX5" fmla="*/ 425513 w 1398760"/>
              <a:gd name="connsiteY5" fmla="*/ 40740 h 2829207"/>
              <a:gd name="connsiteX6" fmla="*/ 434566 w 1398760"/>
              <a:gd name="connsiteY6" fmla="*/ 58847 h 282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760" h="2829207">
                <a:moveTo>
                  <a:pt x="0" y="2829207"/>
                </a:moveTo>
                <a:cubicBezTo>
                  <a:pt x="229354" y="2712266"/>
                  <a:pt x="458709" y="2595326"/>
                  <a:pt x="679010" y="2539496"/>
                </a:cubicBezTo>
                <a:cubicBezTo>
                  <a:pt x="899311" y="2483666"/>
                  <a:pt x="1244852" y="2675298"/>
                  <a:pt x="1321806" y="2494229"/>
                </a:cubicBezTo>
                <a:cubicBezTo>
                  <a:pt x="1398760" y="2313160"/>
                  <a:pt x="1270502" y="1818236"/>
                  <a:pt x="1140736" y="1453080"/>
                </a:cubicBezTo>
                <a:cubicBezTo>
                  <a:pt x="1010970" y="1087924"/>
                  <a:pt x="662412" y="538680"/>
                  <a:pt x="543208" y="303290"/>
                </a:cubicBezTo>
                <a:cubicBezTo>
                  <a:pt x="424004" y="67900"/>
                  <a:pt x="443620" y="81480"/>
                  <a:pt x="425513" y="40740"/>
                </a:cubicBezTo>
                <a:cubicBezTo>
                  <a:pt x="407406" y="0"/>
                  <a:pt x="420986" y="29423"/>
                  <a:pt x="434566" y="5884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83937" y="4375842"/>
            <a:ext cx="2770360" cy="1010970"/>
          </a:xfrm>
          <a:custGeom>
            <a:avLst/>
            <a:gdLst>
              <a:gd name="connsiteX0" fmla="*/ 0 w 2770360"/>
              <a:gd name="connsiteY0" fmla="*/ 1010970 h 1010970"/>
              <a:gd name="connsiteX1" fmla="*/ 1412340 w 2770360"/>
              <a:gd name="connsiteY1" fmla="*/ 549243 h 1010970"/>
              <a:gd name="connsiteX2" fmla="*/ 2580237 w 2770360"/>
              <a:gd name="connsiteY2" fmla="*/ 78463 h 1010970"/>
              <a:gd name="connsiteX3" fmla="*/ 2553077 w 2770360"/>
              <a:gd name="connsiteY3" fmla="*/ 78463 h 10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360" h="1010970">
                <a:moveTo>
                  <a:pt x="0" y="1010970"/>
                </a:moveTo>
                <a:cubicBezTo>
                  <a:pt x="491150" y="857815"/>
                  <a:pt x="982301" y="704661"/>
                  <a:pt x="1412340" y="549243"/>
                </a:cubicBezTo>
                <a:cubicBezTo>
                  <a:pt x="1842380" y="393825"/>
                  <a:pt x="2390114" y="156926"/>
                  <a:pt x="2580237" y="78463"/>
                </a:cubicBezTo>
                <a:cubicBezTo>
                  <a:pt x="2770360" y="0"/>
                  <a:pt x="2661718" y="39231"/>
                  <a:pt x="2553077" y="7846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065414" y="1800131"/>
            <a:ext cx="2068717" cy="3577627"/>
          </a:xfrm>
          <a:custGeom>
            <a:avLst/>
            <a:gdLst>
              <a:gd name="connsiteX0" fmla="*/ 375719 w 2068717"/>
              <a:gd name="connsiteY0" fmla="*/ 3577627 h 3577627"/>
              <a:gd name="connsiteX1" fmla="*/ 239917 w 2068717"/>
              <a:gd name="connsiteY1" fmla="*/ 2699441 h 3577627"/>
              <a:gd name="connsiteX2" fmla="*/ 1815220 w 2068717"/>
              <a:gd name="connsiteY2" fmla="*/ 381754 h 3577627"/>
              <a:gd name="connsiteX3" fmla="*/ 1760899 w 2068717"/>
              <a:gd name="connsiteY3" fmla="*/ 408915 h 35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8717" h="3577627">
                <a:moveTo>
                  <a:pt x="375719" y="3577627"/>
                </a:moveTo>
                <a:cubicBezTo>
                  <a:pt x="187859" y="3404857"/>
                  <a:pt x="0" y="3232087"/>
                  <a:pt x="239917" y="2699441"/>
                </a:cubicBezTo>
                <a:cubicBezTo>
                  <a:pt x="479834" y="2166796"/>
                  <a:pt x="1561723" y="763508"/>
                  <a:pt x="1815220" y="381754"/>
                </a:cubicBezTo>
                <a:cubicBezTo>
                  <a:pt x="2068717" y="0"/>
                  <a:pt x="1914808" y="204457"/>
                  <a:pt x="1760899" y="408915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151707" y="4128381"/>
            <a:ext cx="4375842" cy="1258431"/>
          </a:xfrm>
          <a:custGeom>
            <a:avLst/>
            <a:gdLst>
              <a:gd name="connsiteX0" fmla="*/ 4375842 w 4375842"/>
              <a:gd name="connsiteY0" fmla="*/ 1258431 h 1258431"/>
              <a:gd name="connsiteX1" fmla="*/ 3551976 w 4375842"/>
              <a:gd name="connsiteY1" fmla="*/ 280657 h 1258431"/>
              <a:gd name="connsiteX2" fmla="*/ 1940459 w 4375842"/>
              <a:gd name="connsiteY2" fmla="*/ 190122 h 1258431"/>
              <a:gd name="connsiteX3" fmla="*/ 283675 w 4375842"/>
              <a:gd name="connsiteY3" fmla="*/ 27160 h 1258431"/>
              <a:gd name="connsiteX4" fmla="*/ 238408 w 4375842"/>
              <a:gd name="connsiteY4" fmla="*/ 27160 h 125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842" h="1258431">
                <a:moveTo>
                  <a:pt x="4375842" y="1258431"/>
                </a:moveTo>
                <a:cubicBezTo>
                  <a:pt x="4166857" y="858569"/>
                  <a:pt x="3957873" y="458708"/>
                  <a:pt x="3551976" y="280657"/>
                </a:cubicBezTo>
                <a:cubicBezTo>
                  <a:pt x="3146079" y="102606"/>
                  <a:pt x="2485176" y="232371"/>
                  <a:pt x="1940459" y="190122"/>
                </a:cubicBezTo>
                <a:cubicBezTo>
                  <a:pt x="1395742" y="147873"/>
                  <a:pt x="567350" y="54320"/>
                  <a:pt x="283675" y="27160"/>
                </a:cubicBezTo>
                <a:cubicBezTo>
                  <a:pt x="0" y="0"/>
                  <a:pt x="119204" y="13580"/>
                  <a:pt x="238408" y="2716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http://photosvit.ucoz.ru/Images/Les/les_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1124744"/>
            <a:ext cx="24482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t0.gstatic.com/images?q=tbn:ANd9GcQhbEWgBsGEKFj47r-EwWC-WiLN17RIeME1In2MBC7BxYnEywAkVw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2564904"/>
            <a:ext cx="2160270" cy="155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3275856" y="6093296"/>
            <a:ext cx="2664296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3300"/>
                </a:solidFill>
              </a:rPr>
              <a:t>Un serpent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4167414" y="3808186"/>
            <a:ext cx="2376715" cy="2538185"/>
          </a:xfrm>
          <a:custGeom>
            <a:avLst/>
            <a:gdLst>
              <a:gd name="connsiteX0" fmla="*/ 1808843 w 2376715"/>
              <a:gd name="connsiteY0" fmla="*/ 2538185 h 2538185"/>
              <a:gd name="connsiteX1" fmla="*/ 2200729 w 2376715"/>
              <a:gd name="connsiteY1" fmla="*/ 2298700 h 2538185"/>
              <a:gd name="connsiteX2" fmla="*/ 2233386 w 2376715"/>
              <a:gd name="connsiteY2" fmla="*/ 1406071 h 2538185"/>
              <a:gd name="connsiteX3" fmla="*/ 1340757 w 2376715"/>
              <a:gd name="connsiteY3" fmla="*/ 948871 h 2538185"/>
              <a:gd name="connsiteX4" fmla="*/ 197757 w 2376715"/>
              <a:gd name="connsiteY4" fmla="*/ 132443 h 2538185"/>
              <a:gd name="connsiteX5" fmla="*/ 154215 w 2376715"/>
              <a:gd name="connsiteY5" fmla="*/ 154214 h 253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715" h="2538185">
                <a:moveTo>
                  <a:pt x="1808843" y="2538185"/>
                </a:moveTo>
                <a:cubicBezTo>
                  <a:pt x="1969407" y="2512785"/>
                  <a:pt x="2129972" y="2487386"/>
                  <a:pt x="2200729" y="2298700"/>
                </a:cubicBezTo>
                <a:cubicBezTo>
                  <a:pt x="2271486" y="2110014"/>
                  <a:pt x="2376715" y="1631042"/>
                  <a:pt x="2233386" y="1406071"/>
                </a:cubicBezTo>
                <a:cubicBezTo>
                  <a:pt x="2090057" y="1181100"/>
                  <a:pt x="1680029" y="1161142"/>
                  <a:pt x="1340757" y="948871"/>
                </a:cubicBezTo>
                <a:cubicBezTo>
                  <a:pt x="1001486" y="736600"/>
                  <a:pt x="395514" y="264886"/>
                  <a:pt x="197757" y="132443"/>
                </a:cubicBezTo>
                <a:cubicBezTo>
                  <a:pt x="0" y="0"/>
                  <a:pt x="77107" y="77107"/>
                  <a:pt x="154215" y="154214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En Afrique?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t0.gstatic.com/images?q=tbn:ANd9GcRFtbP0QKYtrJ4p25CwcMM-320FTIw1kpx97DdnZ8ndF6yqeq3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4/49/Male_Lion_on_Rock.jpg/280px-Male_Lion_on_Roc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2663825" cy="200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0.gstatic.com/images?q=tbn:ANd9GcQyJCTsGocywRXoLVw1MsAnqyZ3AEDA23SyOz6zIVkJC1F7hrfZP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221088"/>
            <a:ext cx="246507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ANd9GcQwGvXBhBS3-JiFgzFJktEZLXpJ7Mr1C2XLnQ_lSxG5VphaNn2pK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76672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3528" y="3501008"/>
            <a:ext cx="2592288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éléphant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4941168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lion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6165304"/>
            <a:ext cx="2232248" cy="4320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Un tigre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501008"/>
            <a:ext cx="2592288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941168"/>
            <a:ext cx="2304256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6165304"/>
            <a:ext cx="2232248" cy="43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En Australie?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upload.wikimedia.org/wikipedia/commons/thumb/5/5d/RedRoo.JPG/250px-RedRo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35283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0.gstatic.com/images?q=tbn:ANd9GcRSmWgt6OfrjrMYobQqsIIkJnQci3kWdWu_hsAv5IJ7pY1QKJg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32656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5445224"/>
            <a:ext cx="4248472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3300"/>
                </a:solidFill>
              </a:rPr>
              <a:t>Un kangourou</a:t>
            </a:r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5445224"/>
            <a:ext cx="4248472" cy="8640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003300"/>
                </a:solidFill>
              </a:rPr>
              <a:t>Un roukangou</a:t>
            </a:r>
            <a:endParaRPr lang="ru-RU" sz="4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3300"/>
                </a:solidFill>
              </a:rPr>
              <a:t>Qui habite En Antarctique?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Содержимое 3" descr="http://t3.gstatic.com/images?q=tbn:ANd9GcS83mFbBdDC-RH8dzJzqAWxgpT53t-RDgzoY0kWZr_MCQY_Mho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30963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оссийская исследовательская станция &quot;Восток&quot;, южный геомагнитный полюс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268760"/>
            <a:ext cx="26642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88024" y="4581128"/>
            <a:ext cx="3672408" cy="9361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003300"/>
                </a:solidFill>
              </a:rPr>
              <a:t>Un pingouin</a:t>
            </a:r>
            <a:endParaRPr lang="ru-RU" sz="4400" b="1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581128"/>
            <a:ext cx="3672408" cy="9361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3300"/>
                </a:solidFill>
              </a:rPr>
              <a:t>Un p . n gou. n</a:t>
            </a:r>
            <a:endParaRPr lang="ru-RU" sz="3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</a:t>
            </a:r>
            <a:endParaRPr lang="ru-RU" dirty="0"/>
          </a:p>
        </p:txBody>
      </p:sp>
      <p:pic>
        <p:nvPicPr>
          <p:cNvPr id="4" name="Содержимое 3" descr="http://upload.wikimedia.org/wikipedia/commons/thumb/5/5f/Kolm%C3%A5rden_Wolf.jpg/220px-Kolm%C3%A5rden_Wolf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628800"/>
            <a:ext cx="2639764" cy="277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3928" y="1052736"/>
            <a:ext cx="4762872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692696"/>
            <a:ext cx="4320480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Qu’est-ce que c’est?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988840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De quelle couleur est-il?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3140968"/>
            <a:ext cx="424847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Comment est-il?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4293096"/>
            <a:ext cx="424847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Où habite-t-il?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5517232"/>
            <a:ext cx="424847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Que fait-il?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1268760"/>
            <a:ext cx="43204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3300"/>
                </a:solidFill>
              </a:rPr>
              <a:t>C’est un loup.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2564904"/>
            <a:ext cx="424847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Il est gris.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3717032"/>
            <a:ext cx="475252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Il est grand et méchant.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4941168"/>
            <a:ext cx="43924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Il habite dans la forêt</a:t>
            </a:r>
            <a:r>
              <a:rPr lang="fr-FR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6165304"/>
            <a:ext cx="417646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3300"/>
                </a:solidFill>
              </a:rPr>
              <a:t>Il court.</a:t>
            </a:r>
            <a:endParaRPr lang="ru-RU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191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Les animaux</vt:lpstr>
      <vt:lpstr>Qui habite À la maison?</vt:lpstr>
      <vt:lpstr>Qui habite A la ferme?</vt:lpstr>
      <vt:lpstr>Qui habite A la ferme?</vt:lpstr>
      <vt:lpstr>Qui habite Dans la forêt?</vt:lpstr>
      <vt:lpstr>Qui habite En Afrique?</vt:lpstr>
      <vt:lpstr>Qui habite En Australie?</vt:lpstr>
      <vt:lpstr>Qui habite En Antarctique?</vt:lpstr>
      <vt:lpstr>                    </vt:lpstr>
      <vt:lpstr>Mon animal préféré</vt:lpstr>
    </vt:vector>
  </TitlesOfParts>
  <Company>Школа №211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animaux</dc:title>
  <dc:creator>Host</dc:creator>
  <cp:lastModifiedBy>Host</cp:lastModifiedBy>
  <cp:revision>22</cp:revision>
  <dcterms:created xsi:type="dcterms:W3CDTF">2012-02-20T07:58:46Z</dcterms:created>
  <dcterms:modified xsi:type="dcterms:W3CDTF">2012-02-20T11:36:05Z</dcterms:modified>
</cp:coreProperties>
</file>