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71" r:id="rId11"/>
    <p:sldId id="274" r:id="rId12"/>
    <p:sldId id="276" r:id="rId13"/>
    <p:sldId id="278" r:id="rId14"/>
    <p:sldId id="281" r:id="rId15"/>
    <p:sldId id="282" r:id="rId16"/>
    <p:sldId id="283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5" r:id="rId25"/>
    <p:sldId id="296" r:id="rId26"/>
    <p:sldId id="298" r:id="rId27"/>
    <p:sldId id="299" r:id="rId28"/>
    <p:sldId id="30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4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21602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родителей и детей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Fly’s Birthday Party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- ученики 3 класса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и провела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Преподаватель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Шульгина Елена Викторовна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1" descr="boy fairy or angel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19725"/>
            <a:ext cx="1247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angel or fairy with purple wings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" y="-67558"/>
            <a:ext cx="1247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 descr="Dragon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" y="2867025"/>
            <a:ext cx="952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animated gif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62" y="2905125"/>
            <a:ext cx="847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would like a samovar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384709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market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408712" cy="480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8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 likes to speak on the telephone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008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Lady Bug is very strict and serious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love you… I congratulate you…Oh, my beauty!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40324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first guests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8407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6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food is very tasty!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6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The visitors eat  </a:t>
            </a:r>
            <a:r>
              <a:rPr lang="en-US" sz="2800" dirty="0"/>
              <a:t>and talk</a:t>
            </a:r>
            <a:br>
              <a:rPr lang="en-US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4888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Dear butterfly, help yourself!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967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5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a real surprise for all of us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1287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ready and happy…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5148"/>
            <a:ext cx="80648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Dear friends! Let us sing! Let us dance!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7444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Мухи, мухи-цокотухи, именинницы!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8407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of them like to dance very much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3367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fly and the shop assistant dance together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6967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can see everybody dancing merrily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8407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5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a real pleasure to see the children dancing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70485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2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merry song about friendship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7687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4888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813912" y="0"/>
            <a:ext cx="7776864" cy="1145352"/>
          </a:xfrm>
          <a:prstGeom prst="doubleWave">
            <a:avLst>
              <a:gd name="adj1" fmla="val 6250"/>
              <a:gd name="adj2" fmla="val -5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are our artists, the pupils of the 4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7687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2656" y="404664"/>
            <a:ext cx="8229600" cy="114300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467544" y="188640"/>
            <a:ext cx="8208912" cy="1130424"/>
          </a:xfrm>
          <a:prstGeom prst="doubleWave">
            <a:avLst>
              <a:gd name="adj1" fmla="val 6250"/>
              <a:gd name="adj2" fmla="val -5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spectators are active partakers of the fairy-tale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are to answer some questions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20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always like to play…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84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pretty flies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6842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will have our birthday tomorrow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574795"/>
            <a:ext cx="6936770" cy="520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2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can sing and dance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9759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sales persons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646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funny  narrators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7430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183</Words>
  <Application>Microsoft Office PowerPoint</Application>
  <PresentationFormat>Экран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Спектакль  для родителей и детей «Fly’s Birthday Party» участники - ученики 3 класса </vt:lpstr>
      <vt:lpstr>We are ready and happy…</vt:lpstr>
      <vt:lpstr>You are to answer some questions</vt:lpstr>
      <vt:lpstr>We always like to play…</vt:lpstr>
      <vt:lpstr>We are pretty flies</vt:lpstr>
      <vt:lpstr>We will have our birthday tomorrow</vt:lpstr>
      <vt:lpstr>We can sing and dance</vt:lpstr>
      <vt:lpstr>We are sales persons</vt:lpstr>
      <vt:lpstr>We are funny  narrators</vt:lpstr>
      <vt:lpstr>I would like a samovar</vt:lpstr>
      <vt:lpstr>At the market</vt:lpstr>
      <vt:lpstr>Ant likes to speak on the telephone</vt:lpstr>
      <vt:lpstr>Lady Bug is very strict and serious</vt:lpstr>
      <vt:lpstr>I love you… I congratulate you…Oh, my beauty!</vt:lpstr>
      <vt:lpstr>The first guests</vt:lpstr>
      <vt:lpstr>The food is very tasty!</vt:lpstr>
      <vt:lpstr>The visitors eat  and talk </vt:lpstr>
      <vt:lpstr>Dear butterfly, help yourself!</vt:lpstr>
      <vt:lpstr>It’s a real surprise for all of us</vt:lpstr>
      <vt:lpstr>Dear friends! Let us sing! Let us dance!</vt:lpstr>
      <vt:lpstr>Мухи, мухи-цокотухи, именинницы!</vt:lpstr>
      <vt:lpstr>All of them like to dance very much</vt:lpstr>
      <vt:lpstr>The fly and the shop assistant dance together</vt:lpstr>
      <vt:lpstr>You can see everybody dancing merrily</vt:lpstr>
      <vt:lpstr>It’s a real pleasure to see the children dancing</vt:lpstr>
      <vt:lpstr>The merry song about friendship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муха</dc:title>
  <dc:creator>Елена</dc:creator>
  <cp:lastModifiedBy>Елена</cp:lastModifiedBy>
  <cp:revision>33</cp:revision>
  <dcterms:created xsi:type="dcterms:W3CDTF">2012-04-15T04:29:02Z</dcterms:created>
  <dcterms:modified xsi:type="dcterms:W3CDTF">2012-04-28T18:27:01Z</dcterms:modified>
</cp:coreProperties>
</file>