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AAFC-C2D8-43A5-85CF-4752185A70ED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F12F-A6BF-4560-A1BC-7948FCF4A47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AAFC-C2D8-43A5-85CF-4752185A70ED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F12F-A6BF-4560-A1BC-7948FCF4A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AAFC-C2D8-43A5-85CF-4752185A70ED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F12F-A6BF-4560-A1BC-7948FCF4A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AAFC-C2D8-43A5-85CF-4752185A70ED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F12F-A6BF-4560-A1BC-7948FCF4A47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AAFC-C2D8-43A5-85CF-4752185A70ED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F12F-A6BF-4560-A1BC-7948FCF4A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AAFC-C2D8-43A5-85CF-4752185A70ED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F12F-A6BF-4560-A1BC-7948FCF4A47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AAFC-C2D8-43A5-85CF-4752185A70ED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F12F-A6BF-4560-A1BC-7948FCF4A47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AAFC-C2D8-43A5-85CF-4752185A70ED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F12F-A6BF-4560-A1BC-7948FCF4A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AAFC-C2D8-43A5-85CF-4752185A70ED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F12F-A6BF-4560-A1BC-7948FCF4A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AAFC-C2D8-43A5-85CF-4752185A70ED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F12F-A6BF-4560-A1BC-7948FCF4A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4AAFC-C2D8-43A5-85CF-4752185A70ED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F12F-A6BF-4560-A1BC-7948FCF4A47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684AAFC-C2D8-43A5-85CF-4752185A70ED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08DF12F-A6BF-4560-A1BC-7948FCF4A4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5288" y="692696"/>
            <a:ext cx="85689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Хоть и задрал он к верху нос,</a:t>
            </a:r>
          </a:p>
          <a:p>
            <a:pPr algn="ctr"/>
            <a:r>
              <a:rPr lang="ru-RU" sz="4000" dirty="0" smtClean="0"/>
              <a:t>Но это вовсе не всерьёз.</a:t>
            </a:r>
          </a:p>
          <a:p>
            <a:pPr algn="ctr"/>
            <a:r>
              <a:rPr lang="ru-RU" sz="4000" dirty="0" smtClean="0"/>
              <a:t>Ни перед кем он не гордится,</a:t>
            </a:r>
          </a:p>
          <a:p>
            <a:pPr algn="ctr"/>
            <a:r>
              <a:rPr lang="ru-RU" sz="4000" dirty="0" smtClean="0"/>
              <a:t>Кто пить захочет – убедится.</a:t>
            </a:r>
            <a:endParaRPr lang="ru-RU" sz="4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75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573016"/>
            <a:ext cx="3863752" cy="2897814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251520" y="188640"/>
            <a:ext cx="8640960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87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07009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04048" y="188640"/>
            <a:ext cx="3888432" cy="63367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55266" y="692696"/>
            <a:ext cx="3456384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Г-Х Андерсен</a:t>
            </a:r>
          </a:p>
          <a:p>
            <a:pPr algn="ctr"/>
            <a:r>
              <a:rPr lang="ru-RU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«Чайник»</a:t>
            </a:r>
            <a:endParaRPr lang="ru-RU" sz="4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916" y="2564904"/>
            <a:ext cx="2795084" cy="3587872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134152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6512" y="-675456"/>
            <a:ext cx="9180512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85800" lvl="0" indent="-685800">
              <a:buFont typeface="Wingdings" pitchFamily="2" charset="2"/>
              <a:buChar char="§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изящный</a:t>
            </a:r>
          </a:p>
          <a:p>
            <a:pPr marL="685800" lvl="0" indent="-685800">
              <a:buFont typeface="Wingdings" pitchFamily="2" charset="2"/>
              <a:buChar char="§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добротный</a:t>
            </a:r>
          </a:p>
          <a:p>
            <a:pPr marL="685800" lvl="0" indent="-685800">
              <a:buFont typeface="Wingdings" pitchFamily="2" charset="2"/>
              <a:buChar char="§"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итайский напиток</a:t>
            </a:r>
          </a:p>
          <a:p>
            <a:pPr marL="857250" lvl="0" indent="-857250">
              <a:buFont typeface="Wingdings" pitchFamily="2" charset="2"/>
              <a:buChar char="§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беспечальная юность</a:t>
            </a:r>
          </a:p>
          <a:p>
            <a:pPr marL="685800" lvl="0" indent="-685800">
              <a:buFont typeface="Wingdings" pitchFamily="2" charset="2"/>
              <a:buChar char="§"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иография</a:t>
            </a:r>
          </a:p>
          <a:p>
            <a:pPr marL="685800" lvl="0" indent="-685800">
              <a:buFont typeface="Wingdings" pitchFamily="2" charset="2"/>
              <a:buChar char="§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блаженство</a:t>
            </a:r>
          </a:p>
          <a:p>
            <a:pPr marL="685800" lvl="0" indent="-685800">
              <a:buFont typeface="Wingdings" pitchFamily="2" charset="2"/>
              <a:buChar char="§"/>
            </a:pPr>
            <a:endParaRPr lang="ru-RU" sz="5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937147"/>
            <a:ext cx="5221224" cy="274320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Прямоугольник 3"/>
          <p:cNvSpPr/>
          <p:nvPr/>
        </p:nvSpPr>
        <p:spPr>
          <a:xfrm>
            <a:off x="214940" y="171388"/>
            <a:ext cx="8786196" cy="64917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18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323528" y="548680"/>
            <a:ext cx="8568952" cy="5256584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Памятка по составлению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синквейна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buFont typeface="Georgia" pitchFamily="18" charset="0"/>
              <a:buNone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8640"/>
            <a:ext cx="8640960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60" y="4490647"/>
            <a:ext cx="1749425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14" y="3411252"/>
            <a:ext cx="1749425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7" y="5592665"/>
            <a:ext cx="1749425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93593" y="1627231"/>
            <a:ext cx="1693092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>
              <a:defRPr/>
            </a:pPr>
            <a:r>
              <a:rPr lang="ru-RU" sz="2800" b="1" dirty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1 строка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4407" y="2642894"/>
            <a:ext cx="1693092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>
              <a:defRPr/>
            </a:pPr>
            <a:r>
              <a:rPr lang="ru-RU" sz="2800" b="1" dirty="0" smtClean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2 </a:t>
            </a:r>
            <a:r>
              <a:rPr lang="ru-RU" sz="2800" b="1" dirty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строка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26421" y="1288677"/>
            <a:ext cx="6048672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>
                <a:solidFill>
                  <a:srgbClr val="002060"/>
                </a:solidFill>
                <a:latin typeface="Comic Sans MS" pitchFamily="66" charset="0"/>
              </a:rPr>
              <a:t>1 слово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</a:rPr>
              <a:t>– заголовок. </a:t>
            </a:r>
            <a:r>
              <a:rPr lang="ru-RU" sz="2400" dirty="0" smtClean="0">
                <a:solidFill>
                  <a:srgbClr val="002060"/>
                </a:solidFill>
                <a:latin typeface="Comic Sans MS" pitchFamily="66" charset="0"/>
              </a:rPr>
              <a:t>Это существительное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</a:rPr>
              <a:t>или местоимение. (Кто? Что?)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14528" y="2489006"/>
            <a:ext cx="604867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>
                <a:solidFill>
                  <a:srgbClr val="002060"/>
                </a:solidFill>
                <a:latin typeface="Comic Sans MS" pitchFamily="66" charset="0"/>
              </a:rPr>
              <a:t>2 слова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</a:rPr>
              <a:t>Это прилагательные. (Какой? Какая? Какое? Какие?)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398147" y="3368023"/>
            <a:ext cx="604867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>
                <a:solidFill>
                  <a:srgbClr val="002060"/>
                </a:solidFill>
                <a:latin typeface="Comic Sans MS" pitchFamily="66" charset="0"/>
              </a:rPr>
              <a:t>3 слова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</a:rPr>
              <a:t>Это глаголы. (Что делает? Что делают?)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426421" y="4262752"/>
            <a:ext cx="6048672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>
                <a:solidFill>
                  <a:srgbClr val="002060"/>
                </a:solidFill>
                <a:latin typeface="Comic Sans MS" pitchFamily="66" charset="0"/>
              </a:rPr>
              <a:t>4 слова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</a:rPr>
              <a:t>Это фраза, в которой выражается личное  мнение к предмету разговора.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398147" y="5592665"/>
            <a:ext cx="610522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>
                <a:solidFill>
                  <a:srgbClr val="002060"/>
                </a:solidFill>
                <a:latin typeface="Comic Sans MS" pitchFamily="66" charset="0"/>
              </a:rPr>
              <a:t>1 слово</a:t>
            </a:r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Comic Sans MS" pitchFamily="66" charset="0"/>
              </a:rPr>
              <a:t>Вывод, итог. Это существительное. (Кто? Что?)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80354" y="4601306"/>
            <a:ext cx="1693092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>
              <a:defRPr/>
            </a:pPr>
            <a:r>
              <a:rPr lang="ru-RU" sz="2800" b="1" dirty="0" smtClean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4 </a:t>
            </a:r>
            <a:r>
              <a:rPr lang="ru-RU" sz="2800" b="1" dirty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строка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52188" y="3521911"/>
            <a:ext cx="1693092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>
              <a:defRPr/>
            </a:pPr>
            <a:r>
              <a:rPr lang="ru-RU" sz="2800" b="1" dirty="0" smtClean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3 </a:t>
            </a:r>
            <a:r>
              <a:rPr lang="ru-RU" sz="2800" b="1" dirty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строка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96162" y="5703323"/>
            <a:ext cx="1693092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>
              <a:defRPr/>
            </a:pPr>
            <a:r>
              <a:rPr lang="ru-RU" sz="2800" b="1" dirty="0" smtClean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5 </a:t>
            </a:r>
            <a:r>
              <a:rPr lang="ru-RU" sz="2800" b="1" dirty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строка</a:t>
            </a:r>
          </a:p>
        </p:txBody>
      </p:sp>
    </p:spTree>
    <p:extLst>
      <p:ext uri="{BB962C8B-B14F-4D97-AF65-F5344CB8AC3E}">
        <p14:creationId xmlns:p14="http://schemas.microsoft.com/office/powerpoint/2010/main" val="151090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548009" y="688488"/>
            <a:ext cx="8568952" cy="5256584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Georgia" pitchFamily="18" charset="0"/>
              <a:buNone/>
            </a:pPr>
            <a:endParaRPr lang="ru-RU" dirty="0" smtClean="0"/>
          </a:p>
          <a:p>
            <a:pPr marL="0" indent="0">
              <a:buFont typeface="Georgia" pitchFamily="18" charset="0"/>
              <a:buNone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«Нет сказок лучше тех,  которые создаёт сама жизнь».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8640"/>
            <a:ext cx="8640960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35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755576" y="764704"/>
            <a:ext cx="76328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Переведение баллов </a:t>
            </a:r>
          </a:p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отметку</a:t>
            </a:r>
          </a:p>
          <a:p>
            <a:pPr algn="ctr"/>
            <a:endParaRPr lang="ru-RU" sz="4000" dirty="0"/>
          </a:p>
          <a:p>
            <a:pPr algn="ctr"/>
            <a:r>
              <a:rPr lang="ru-RU" sz="4000" dirty="0" smtClean="0"/>
              <a:t>16 баллов и более – «</a:t>
            </a:r>
            <a:r>
              <a:rPr lang="ru-RU" sz="4000" b="1" dirty="0" smtClean="0"/>
              <a:t>5</a:t>
            </a:r>
            <a:r>
              <a:rPr lang="ru-RU" sz="4000" dirty="0" smtClean="0"/>
              <a:t>»</a:t>
            </a:r>
          </a:p>
          <a:p>
            <a:pPr algn="ctr"/>
            <a:r>
              <a:rPr lang="ru-RU" sz="4000" dirty="0" smtClean="0"/>
              <a:t>10-15 баллов – «</a:t>
            </a:r>
            <a:r>
              <a:rPr lang="ru-RU" sz="4000" b="1" dirty="0" smtClean="0"/>
              <a:t>4</a:t>
            </a:r>
            <a:r>
              <a:rPr lang="ru-RU" sz="4000" dirty="0" smtClean="0"/>
              <a:t>»</a:t>
            </a:r>
          </a:p>
          <a:p>
            <a:pPr algn="ctr"/>
            <a:r>
              <a:rPr lang="ru-RU" sz="4000" dirty="0" smtClean="0"/>
              <a:t>6-9 баллов – «</a:t>
            </a:r>
            <a:r>
              <a:rPr lang="ru-RU" sz="4000" b="1" dirty="0" smtClean="0"/>
              <a:t>3</a:t>
            </a:r>
            <a:r>
              <a:rPr lang="ru-RU" sz="4000" dirty="0" smtClean="0"/>
              <a:t>»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77589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47564" y="1052736"/>
            <a:ext cx="78488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itchFamily="2" charset="2"/>
              <a:buChar char="§"/>
            </a:pPr>
            <a:r>
              <a:rPr lang="ru-RU" sz="4000" dirty="0" smtClean="0"/>
              <a:t>Сегодня на уроке я узнал…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4000" dirty="0" smtClean="0"/>
              <a:t>На этом уроке я похвалил бы себя за…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4000" dirty="0" smtClean="0"/>
              <a:t>После урока мне захотелось…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4000" dirty="0" smtClean="0"/>
              <a:t>Сегодня я сумел…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8640"/>
            <a:ext cx="8640960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740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5"/>
          <p:cNvSpPr txBox="1">
            <a:spLocks/>
          </p:cNvSpPr>
          <p:nvPr/>
        </p:nvSpPr>
        <p:spPr>
          <a:xfrm>
            <a:off x="395536" y="642827"/>
            <a:ext cx="8352928" cy="5517232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endParaRPr lang="ru-RU" sz="4400" b="1" i="1" dirty="0" smtClean="0"/>
          </a:p>
          <a:p>
            <a:pPr marL="0" indent="0" algn="ctr">
              <a:buFont typeface="Georgia" pitchFamily="18" charset="0"/>
              <a:buNone/>
            </a:pPr>
            <a:r>
              <a:rPr lang="ru-RU" sz="4400" b="1" i="1" dirty="0" smtClean="0"/>
              <a:t>Выполнить творческую работу: </a:t>
            </a:r>
            <a:r>
              <a:rPr lang="ru-RU" sz="4400" i="1" dirty="0" smtClean="0"/>
              <a:t>сочинить сказку от имени любой старой вещи, прожившей интересную жизнь.</a:t>
            </a:r>
            <a:endParaRPr lang="ru-RU" sz="44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8640"/>
            <a:ext cx="8640960" cy="64087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51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106</TotalTime>
  <Words>199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9</cp:revision>
  <dcterms:created xsi:type="dcterms:W3CDTF">2015-02-07T13:02:10Z</dcterms:created>
  <dcterms:modified xsi:type="dcterms:W3CDTF">2015-02-08T09:27:26Z</dcterms:modified>
</cp:coreProperties>
</file>