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7" r:id="rId12"/>
    <p:sldId id="266" r:id="rId13"/>
    <p:sldId id="265" r:id="rId14"/>
    <p:sldId id="270" r:id="rId15"/>
    <p:sldId id="268" r:id="rId16"/>
    <p:sldId id="26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1" r:id="rId29"/>
    <p:sldId id="283" r:id="rId30"/>
    <p:sldId id="286" r:id="rId31"/>
    <p:sldId id="284" r:id="rId32"/>
    <p:sldId id="285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ADA-E68F-48CD-A10E-D73331D537F7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C6AB-1FD2-4A9A-86A9-17A2A18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ADA-E68F-48CD-A10E-D73331D537F7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C6AB-1FD2-4A9A-86A9-17A2A18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ADA-E68F-48CD-A10E-D73331D537F7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C6AB-1FD2-4A9A-86A9-17A2A18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ADA-E68F-48CD-A10E-D73331D537F7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C6AB-1FD2-4A9A-86A9-17A2A18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ADA-E68F-48CD-A10E-D73331D537F7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C6AB-1FD2-4A9A-86A9-17A2A18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ADA-E68F-48CD-A10E-D73331D537F7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C6AB-1FD2-4A9A-86A9-17A2A18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ADA-E68F-48CD-A10E-D73331D537F7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C6AB-1FD2-4A9A-86A9-17A2A18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ADA-E68F-48CD-A10E-D73331D537F7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C6AB-1FD2-4A9A-86A9-17A2A18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ADA-E68F-48CD-A10E-D73331D537F7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C6AB-1FD2-4A9A-86A9-17A2A18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ADA-E68F-48CD-A10E-D73331D537F7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C6AB-1FD2-4A9A-86A9-17A2A18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ADA-E68F-48CD-A10E-D73331D537F7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C6AB-1FD2-4A9A-86A9-17A2A18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20ADA-E68F-48CD-A10E-D73331D537F7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C6AB-1FD2-4A9A-86A9-17A2A18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!!!Fest\!Fest_1949\607583\&#1055;&#1088;&#1077;&#1079;&#1077;&#1085;&#1090;&#1072;&#1094;&#1080;&#1103;\&#1075;&#1088;&#1072;&#1095;.wav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!!!Fest\!Fest_1949\607583\&#1055;&#1088;&#1077;&#1079;&#1077;&#1085;&#1090;&#1072;&#1094;&#1080;&#1103;\&#1089;&#1082;&#1074;&#1086;&#1088;&#1077;&#1094;.mp3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!!!Fest\!Fest_1949\607583\&#1055;&#1088;&#1077;&#1079;&#1077;&#1085;&#1090;&#1072;&#1094;&#1080;&#1103;\&#1078;&#1072;&#1074;&#1086;&#1088;&#1086;&#1085;&#1086;&#1082;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!!!Fest\!Fest_1949\607583\&#1055;&#1088;&#1077;&#1079;&#1077;&#1085;&#1090;&#1072;&#1094;&#1080;&#1103;\&#1079;&#1103;&#1073;&#1083;&#1080;&#1082;.mp3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!!!Fest\!Fest_1949\607583\&#1055;&#1088;&#1077;&#1079;&#1077;&#1085;&#1090;&#1072;&#1094;&#1080;&#1103;\&#1055;&#1077;&#1074;&#1095;&#1080;&#1081;%20&#1076;&#1088;&#1086;&#1079;&#1076;.mp3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!!!Fest\!Fest_1949\607583\&#1055;&#1088;&#1077;&#1079;&#1077;&#1085;&#1090;&#1072;&#1094;&#1080;&#1103;\&#1089;&#1086;&#1083;&#1086;&#1074;&#1077;&#1081;.mp3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!!!Fest\!Fest_1949\607583\&#1055;&#1088;&#1077;&#1079;&#1077;&#1085;&#1090;&#1072;&#1094;&#1080;&#1103;\&#1090;&#1088;&#1103;&#1089;&#1086;&#1075;&#1091;&#1079;&#1082;&#1072;.mp3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!!!Fest\!Fest_1949\607583\&#1055;&#1088;&#1077;&#1079;&#1077;&#1085;&#1090;&#1072;&#1094;&#1080;&#1103;\&#1084;&#1072;&#1088;&#1090;%20&#1074;&#1088;&#1077;&#1084;&#1077;&#1085;&#1072;%20&#1075;&#1086;&#1076;&#1072;.mp3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!!!Fest\!Fest_1949\607583\&#1055;&#1088;&#1077;&#1079;&#1077;&#1085;&#1090;&#1072;&#1094;&#1080;&#1103;\&#1072;&#1087;&#1088;&#1077;&#1083;&#1100;%20&#1087;&#1086;&#1076;&#1089;&#1085;&#1077;&#1078;&#1085;&#1080;&#1082;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!!!Fest\!Fest_1949\607583\&#1055;&#1088;&#1077;&#1079;&#1077;&#1085;&#1090;&#1072;&#1094;&#1080;&#1103;\&#1084;&#1072;&#1081;%20&#1073;&#1077;&#1083;&#1099;&#1077;%20&#1085;&#1086;&#1095;&#1080;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83" name="Picture 35" descr="jy tyjze yhj,gazhd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419475" y="1916113"/>
            <a:ext cx="5616575" cy="270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4A9337"/>
                </a:solidFill>
                <a:latin typeface="Verdana" pitchFamily="34" charset="0"/>
              </a:rPr>
              <a:t>«В гости к весне».</a:t>
            </a:r>
          </a:p>
          <a:p>
            <a:pPr algn="ctr"/>
            <a:r>
              <a:rPr lang="ru-RU" sz="3200" b="1" dirty="0" smtClean="0">
                <a:solidFill>
                  <a:srgbClr val="4A9337"/>
                </a:solidFill>
                <a:latin typeface="Verdana" pitchFamily="34" charset="0"/>
              </a:rPr>
              <a:t>Урок окружающего мира во 2 классе</a:t>
            </a:r>
            <a:r>
              <a:rPr lang="ru-RU" sz="3200" b="1" dirty="0" smtClean="0">
                <a:solidFill>
                  <a:srgbClr val="4A9337"/>
                </a:solidFill>
                <a:latin typeface="Verdana" pitchFamily="34" charset="0"/>
              </a:rPr>
              <a:t>.</a:t>
            </a:r>
            <a:endParaRPr lang="ru-RU" sz="3200" b="1" dirty="0" smtClean="0">
              <a:solidFill>
                <a:srgbClr val="4A9337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Мать-и-мачеха.</a:t>
            </a:r>
            <a:endParaRPr lang="ru-RU" dirty="0"/>
          </a:p>
        </p:txBody>
      </p:sp>
      <p:pic>
        <p:nvPicPr>
          <p:cNvPr id="4" name="Содержимое 3" descr="ac2848f2b5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26941" y="1600200"/>
            <a:ext cx="46901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Медуница.</a:t>
            </a:r>
            <a:endParaRPr lang="ru-RU" dirty="0"/>
          </a:p>
        </p:txBody>
      </p:sp>
      <p:pic>
        <p:nvPicPr>
          <p:cNvPr id="4" name="Содержимое 3" descr="0_dcf1_d9fad9c4_XL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Хохлатка.</a:t>
            </a:r>
            <a:endParaRPr lang="ru-RU" dirty="0"/>
          </a:p>
        </p:txBody>
      </p:sp>
      <p:pic>
        <p:nvPicPr>
          <p:cNvPr id="4" name="Содержимое 3" descr="ena_17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43174" y="1214422"/>
            <a:ext cx="3857652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Ветреница.</a:t>
            </a:r>
            <a:endParaRPr lang="ru-RU" dirty="0"/>
          </a:p>
        </p:txBody>
      </p:sp>
      <p:pic>
        <p:nvPicPr>
          <p:cNvPr id="4" name="Содержимое 3" descr="vetrenica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1571612"/>
            <a:ext cx="5812340" cy="4343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Гусиный лук.</a:t>
            </a:r>
            <a:endParaRPr lang="ru-RU" dirty="0"/>
          </a:p>
        </p:txBody>
      </p:sp>
      <p:pic>
        <p:nvPicPr>
          <p:cNvPr id="4" name="Содержимое 3" descr="7865a232f87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76038" y="1600200"/>
            <a:ext cx="559192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Первоцвет – ключи от лета.</a:t>
            </a:r>
            <a:endParaRPr lang="ru-RU" dirty="0"/>
          </a:p>
        </p:txBody>
      </p:sp>
      <p:pic>
        <p:nvPicPr>
          <p:cNvPr id="4" name="Содержимое 3" descr="article-flower-pervotsve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94985" y="1600200"/>
            <a:ext cx="315403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весенние цветы. </a:t>
            </a:r>
            <a:br>
              <a:rPr lang="ru-RU" dirty="0" smtClean="0"/>
            </a:br>
            <a:r>
              <a:rPr lang="ru-RU" dirty="0" smtClean="0"/>
              <a:t>Пролеска.</a:t>
            </a:r>
            <a:endParaRPr lang="ru-RU" dirty="0"/>
          </a:p>
        </p:txBody>
      </p:sp>
      <p:pic>
        <p:nvPicPr>
          <p:cNvPr id="4" name="Содержимое 3" descr="103149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90750" y="2077244"/>
            <a:ext cx="4762500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Грач.</a:t>
            </a:r>
            <a:endParaRPr lang="ru-RU" dirty="0"/>
          </a:p>
        </p:txBody>
      </p:sp>
      <p:pic>
        <p:nvPicPr>
          <p:cNvPr id="4" name="Содержимое 3" descr="09161a972449ff6df1c3e59c1fb3b742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695328" y="1600200"/>
            <a:ext cx="5753343" cy="4525963"/>
          </a:xfrm>
        </p:spPr>
      </p:pic>
      <p:pic>
        <p:nvPicPr>
          <p:cNvPr id="5" name="грач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051720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шесте – дворец, во дворце – певец.</a:t>
            </a:r>
            <a:endParaRPr lang="ru-RU" dirty="0"/>
          </a:p>
        </p:txBody>
      </p:sp>
      <p:pic>
        <p:nvPicPr>
          <p:cNvPr id="4" name="Содержимое 3" descr="465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5" name="сквор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483768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…И песню раннюю запел в лазури жаворонок звонкий.</a:t>
            </a:r>
            <a:endParaRPr lang="ru-RU" dirty="0"/>
          </a:p>
        </p:txBody>
      </p:sp>
      <p:pic>
        <p:nvPicPr>
          <p:cNvPr id="4" name="Содержимое 3" descr="698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571604" y="1447557"/>
            <a:ext cx="6215105" cy="4670207"/>
          </a:xfrm>
        </p:spPr>
      </p:pic>
      <p:pic>
        <p:nvPicPr>
          <p:cNvPr id="5" name="жаворо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691680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«Уж тает снег, бегут ручьи.</a:t>
            </a:r>
            <a:br>
              <a:rPr lang="ru-RU" sz="2700" dirty="0" smtClean="0"/>
            </a:br>
            <a:r>
              <a:rPr lang="ru-RU" sz="2700" dirty="0" smtClean="0"/>
              <a:t>В окно повеяло весною…»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ictureview7-pid-ae1b-et-46d3d0f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48000" y="1958181"/>
            <a:ext cx="3048000" cy="3810000"/>
          </a:xfr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Зяблик.</a:t>
            </a:r>
            <a:endParaRPr lang="ru-RU" dirty="0"/>
          </a:p>
        </p:txBody>
      </p:sp>
      <p:pic>
        <p:nvPicPr>
          <p:cNvPr id="4" name="Содержимое 3" descr="424px-Fringilla_coelebs_chaffinch_male_edit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483768" y="1484784"/>
            <a:ext cx="3672408" cy="4824536"/>
          </a:xfrm>
        </p:spPr>
      </p:pic>
      <p:pic>
        <p:nvPicPr>
          <p:cNvPr id="5" name="зябл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62778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Певчий дрозд.</a:t>
            </a:r>
            <a:endParaRPr lang="ru-RU" dirty="0"/>
          </a:p>
        </p:txBody>
      </p:sp>
      <p:pic>
        <p:nvPicPr>
          <p:cNvPr id="4" name="Содержимое 3" descr="foto18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38470" y="1643050"/>
            <a:ext cx="6650385" cy="4429156"/>
          </a:xfrm>
        </p:spPr>
      </p:pic>
      <p:pic>
        <p:nvPicPr>
          <p:cNvPr id="5" name="Певчий дроз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547664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Соловей.</a:t>
            </a:r>
            <a:endParaRPr lang="ru-RU" dirty="0"/>
          </a:p>
        </p:txBody>
      </p:sp>
      <p:pic>
        <p:nvPicPr>
          <p:cNvPr id="4" name="Содержимое 3" descr="18368959_solovey0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82500" y="1600200"/>
            <a:ext cx="6179000" cy="4525963"/>
          </a:xfrm>
        </p:spPr>
      </p:pic>
      <p:pic>
        <p:nvPicPr>
          <p:cNvPr id="5" name="соло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691680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Угадай, кто.</a:t>
            </a:r>
            <a:endParaRPr lang="ru-RU" dirty="0"/>
          </a:p>
        </p:txBody>
      </p:sp>
      <p:pic>
        <p:nvPicPr>
          <p:cNvPr id="4" name="Содержимое 3" descr="1266400148_a697300ffa0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524000" y="1734344"/>
            <a:ext cx="6096000" cy="4257675"/>
          </a:xfrm>
        </p:spPr>
      </p:pic>
      <p:pic>
        <p:nvPicPr>
          <p:cNvPr id="5" name="трясогуз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691680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Знакомая птица?</a:t>
            </a:r>
            <a:endParaRPr lang="ru-RU" dirty="0"/>
          </a:p>
        </p:txBody>
      </p:sp>
      <p:pic>
        <p:nvPicPr>
          <p:cNvPr id="4" name="Содержимое 3" descr="MallardsonDornochFirt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23152" y="1600200"/>
            <a:ext cx="669769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Цапля важная, носатая</a:t>
            </a:r>
            <a:br>
              <a:rPr lang="ru-RU" dirty="0" smtClean="0"/>
            </a:br>
            <a:r>
              <a:rPr lang="ru-RU" dirty="0" smtClean="0"/>
              <a:t>Целый день стоит, как статуя.</a:t>
            </a:r>
            <a:endParaRPr lang="ru-RU" dirty="0"/>
          </a:p>
        </p:txBody>
      </p:sp>
      <p:pic>
        <p:nvPicPr>
          <p:cNvPr id="4" name="Содержимое 3" descr="89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78996" y="1600200"/>
            <a:ext cx="338600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Прилетели ласточки – жди первого грома.</a:t>
            </a:r>
            <a:endParaRPr lang="ru-RU" dirty="0"/>
          </a:p>
        </p:txBody>
      </p:sp>
      <p:pic>
        <p:nvPicPr>
          <p:cNvPr id="4" name="Содержимое 3" descr="post-40296-12061048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17027" y="1600200"/>
            <a:ext cx="4709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Чья это песня: «Ку-ку»?</a:t>
            </a:r>
            <a:endParaRPr lang="ru-RU" dirty="0"/>
          </a:p>
        </p:txBody>
      </p:sp>
      <p:pic>
        <p:nvPicPr>
          <p:cNvPr id="4" name="Содержимое 3" descr="72493_o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27784" y="1988840"/>
            <a:ext cx="3960440" cy="3786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Бабочка крапивница.</a:t>
            </a:r>
            <a:endParaRPr lang="ru-RU" dirty="0"/>
          </a:p>
        </p:txBody>
      </p:sp>
      <p:pic>
        <p:nvPicPr>
          <p:cNvPr id="4" name="Содержимое 3" descr="365237_norm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73260" y="1600200"/>
            <a:ext cx="459747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Лимонница.</a:t>
            </a:r>
            <a:endParaRPr lang="ru-RU" dirty="0"/>
          </a:p>
        </p:txBody>
      </p:sp>
      <p:pic>
        <p:nvPicPr>
          <p:cNvPr id="4" name="Содержимое 3" descr="Рисунок24_sho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31928" y="2020631"/>
            <a:ext cx="5280144" cy="36851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Март – весна света.</a:t>
            </a:r>
            <a:endParaRPr lang="ru-RU" dirty="0"/>
          </a:p>
        </p:txBody>
      </p:sp>
      <p:pic>
        <p:nvPicPr>
          <p:cNvPr id="4" name="Содержимое 3" descr="27483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907704" y="1772816"/>
            <a:ext cx="5688632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март времена г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483768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Траурница.</a:t>
            </a:r>
            <a:endParaRPr lang="ru-RU" dirty="0"/>
          </a:p>
        </p:txBody>
      </p:sp>
      <p:pic>
        <p:nvPicPr>
          <p:cNvPr id="4" name="Содержимое 3" descr="normal_b8cbf1b5c8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38250" y="1648619"/>
            <a:ext cx="6667500" cy="442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Павлиний глаз.</a:t>
            </a:r>
            <a:endParaRPr lang="ru-RU" dirty="0"/>
          </a:p>
        </p:txBody>
      </p:sp>
      <p:pic>
        <p:nvPicPr>
          <p:cNvPr id="4" name="Содержимое 3" descr="0_50b2_7bc87322_XL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1765" y="1600200"/>
            <a:ext cx="67804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Адмирал.</a:t>
            </a:r>
            <a:endParaRPr lang="ru-RU" dirty="0"/>
          </a:p>
        </p:txBody>
      </p:sp>
      <p:pic>
        <p:nvPicPr>
          <p:cNvPr id="4" name="Содержимое 3" descr="d5fb87142e6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86988" y="1214422"/>
            <a:ext cx="7286677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Насекомые.</a:t>
            </a:r>
            <a:br>
              <a:rPr lang="ru-RU" dirty="0" smtClean="0"/>
            </a:br>
            <a:r>
              <a:rPr lang="ru-RU" dirty="0" smtClean="0"/>
              <a:t>Шмель.</a:t>
            </a:r>
            <a:endParaRPr lang="ru-RU" dirty="0"/>
          </a:p>
        </p:txBody>
      </p:sp>
      <p:pic>
        <p:nvPicPr>
          <p:cNvPr id="4" name="Содержимое 3" descr="082cac56c15f9cf457bdc97949c20610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51458" y="1600200"/>
            <a:ext cx="524108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Пчела.</a:t>
            </a:r>
            <a:endParaRPr lang="ru-RU" dirty="0"/>
          </a:p>
        </p:txBody>
      </p:sp>
      <p:pic>
        <p:nvPicPr>
          <p:cNvPr id="4" name="Содержимое 3" descr="1254850361_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Божья коровка.</a:t>
            </a:r>
            <a:endParaRPr lang="ru-RU" dirty="0"/>
          </a:p>
        </p:txBody>
      </p:sp>
      <p:pic>
        <p:nvPicPr>
          <p:cNvPr id="4" name="Содержимое 3" descr="4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3109" y="1214422"/>
            <a:ext cx="5243198" cy="493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Майский жук.</a:t>
            </a:r>
            <a:endParaRPr lang="ru-RU" dirty="0"/>
          </a:p>
        </p:txBody>
      </p:sp>
      <p:pic>
        <p:nvPicPr>
          <p:cNvPr id="4" name="Содержимое 3" descr="3010006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90750" y="1629569"/>
            <a:ext cx="4762500" cy="4467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До </a:t>
            </a:r>
            <a:r>
              <a:rPr lang="ru-RU" smtClean="0"/>
              <a:t>новых встреч!</a:t>
            </a:r>
            <a:endParaRPr lang="ru-RU" dirty="0"/>
          </a:p>
        </p:txBody>
      </p:sp>
      <p:pic>
        <p:nvPicPr>
          <p:cNvPr id="4" name="Содержимое 3" descr="1-we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24992" y="1694323"/>
            <a:ext cx="6633156" cy="43778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Апрель – весна воды.</a:t>
            </a:r>
            <a:endParaRPr lang="ru-RU" dirty="0"/>
          </a:p>
        </p:txBody>
      </p:sp>
      <p:pic>
        <p:nvPicPr>
          <p:cNvPr id="4" name="Содержимое 3" descr="1239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428860" y="1143000"/>
            <a:ext cx="3829050" cy="552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апрель подснеж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62778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 – весна цвета.</a:t>
            </a:r>
            <a:endParaRPr lang="ru-RU" dirty="0"/>
          </a:p>
        </p:txBody>
      </p:sp>
      <p:pic>
        <p:nvPicPr>
          <p:cNvPr id="4" name="Содержимое 3" descr="1297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  <p:pic>
        <p:nvPicPr>
          <p:cNvPr id="5" name="май белые ноч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051720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Таяние снега. Ручьи.</a:t>
            </a:r>
            <a:endParaRPr lang="ru-RU" dirty="0"/>
          </a:p>
        </p:txBody>
      </p:sp>
      <p:pic>
        <p:nvPicPr>
          <p:cNvPr id="4" name="Содержимое 3" descr="DSCF974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Ледоход.</a:t>
            </a:r>
            <a:endParaRPr lang="ru-RU" dirty="0"/>
          </a:p>
        </p:txBody>
      </p:sp>
      <p:pic>
        <p:nvPicPr>
          <p:cNvPr id="4" name="Содержимое 3" descr="1290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38350" y="1958181"/>
            <a:ext cx="50673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Половодье.</a:t>
            </a:r>
            <a:endParaRPr lang="ru-RU" dirty="0"/>
          </a:p>
        </p:txBody>
      </p:sp>
      <p:pic>
        <p:nvPicPr>
          <p:cNvPr id="4" name="Содержимое 3" descr="2085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500" y="1820069"/>
            <a:ext cx="5715000" cy="4086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Осадки.</a:t>
            </a:r>
            <a:endParaRPr lang="ru-RU" dirty="0"/>
          </a:p>
        </p:txBody>
      </p:sp>
      <p:pic>
        <p:nvPicPr>
          <p:cNvPr id="4" name="Содержимое 3" descr="57694_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31382" y="1643050"/>
            <a:ext cx="6000793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144</Words>
  <Application>Microsoft Office PowerPoint</Application>
  <PresentationFormat>Экран (4:3)</PresentationFormat>
  <Paragraphs>39</Paragraphs>
  <Slides>37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  «Уж тает снег, бегут ручьи. В окно повеяло весною…»   </vt:lpstr>
      <vt:lpstr>Март – весна света.</vt:lpstr>
      <vt:lpstr>Апрель – весна воды.</vt:lpstr>
      <vt:lpstr>Май – весна цвета.</vt:lpstr>
      <vt:lpstr>Таяние снега. Ручьи.</vt:lpstr>
      <vt:lpstr>Ледоход.</vt:lpstr>
      <vt:lpstr>Половодье.</vt:lpstr>
      <vt:lpstr>Осадки.</vt:lpstr>
      <vt:lpstr>Мать-и-мачеха.</vt:lpstr>
      <vt:lpstr>Медуница.</vt:lpstr>
      <vt:lpstr>Хохлатка.</vt:lpstr>
      <vt:lpstr>Ветреница.</vt:lpstr>
      <vt:lpstr>Гусиный лук.</vt:lpstr>
      <vt:lpstr>Первоцвет – ключи от лета.</vt:lpstr>
      <vt:lpstr>Первые весенние цветы.  Пролеска.</vt:lpstr>
      <vt:lpstr>Грач.</vt:lpstr>
      <vt:lpstr>На шесте – дворец, во дворце – певец.</vt:lpstr>
      <vt:lpstr>…И песню раннюю запел в лазури жаворонок звонкий.</vt:lpstr>
      <vt:lpstr>Зяблик.</vt:lpstr>
      <vt:lpstr>Певчий дрозд.</vt:lpstr>
      <vt:lpstr>Соловей.</vt:lpstr>
      <vt:lpstr>Угадай, кто.</vt:lpstr>
      <vt:lpstr>Знакомая птица?</vt:lpstr>
      <vt:lpstr>Цапля важная, носатая Целый день стоит, как статуя.</vt:lpstr>
      <vt:lpstr>Прилетели ласточки – жди первого грома.</vt:lpstr>
      <vt:lpstr>Чья это песня: «Ку-ку»?</vt:lpstr>
      <vt:lpstr>Бабочка крапивница.</vt:lpstr>
      <vt:lpstr>Лимонница.</vt:lpstr>
      <vt:lpstr>Траурница.</vt:lpstr>
      <vt:lpstr>Павлиний глаз.</vt:lpstr>
      <vt:lpstr>Адмирал.</vt:lpstr>
      <vt:lpstr>Насекомые. Шмель.</vt:lpstr>
      <vt:lpstr>Пчела.</vt:lpstr>
      <vt:lpstr>Божья коровка.</vt:lpstr>
      <vt:lpstr>Майский жук.</vt:lpstr>
      <vt:lpstr> До новых встреч!</vt:lpstr>
    </vt:vector>
  </TitlesOfParts>
  <Company>111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весне.</dc:title>
  <dc:creator>111</dc:creator>
  <cp:lastModifiedBy>Ольга Киселева</cp:lastModifiedBy>
  <cp:revision>24</cp:revision>
  <dcterms:created xsi:type="dcterms:W3CDTF">2010-03-23T14:49:41Z</dcterms:created>
  <dcterms:modified xsi:type="dcterms:W3CDTF">2014-08-18T07:19:02Z</dcterms:modified>
</cp:coreProperties>
</file>