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3" r:id="rId3"/>
    <p:sldId id="257" r:id="rId4"/>
    <p:sldId id="258" r:id="rId5"/>
    <p:sldId id="259" r:id="rId6"/>
    <p:sldId id="262" r:id="rId7"/>
    <p:sldId id="260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  <a:srgbClr val="0033CC"/>
    <a:srgbClr val="F5FDF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6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54F3-D2AC-4A0A-964B-C4348FACCB01}" type="datetimeFigureOut">
              <a:rPr lang="ru-RU" smtClean="0"/>
              <a:pPr/>
              <a:t>27.05.2011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599068-BDEE-42CE-8FCD-5344CEF63F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54F3-D2AC-4A0A-964B-C4348FACCB01}" type="datetimeFigureOut">
              <a:rPr lang="ru-RU" smtClean="0"/>
              <a:pPr/>
              <a:t>27.05.2011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99068-BDEE-42CE-8FCD-5344CEF63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54F3-D2AC-4A0A-964B-C4348FACCB01}" type="datetimeFigureOut">
              <a:rPr lang="ru-RU" smtClean="0"/>
              <a:pPr/>
              <a:t>27.05.2011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99068-BDEE-42CE-8FCD-5344CEF63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07554F3-D2AC-4A0A-964B-C4348FACCB01}" type="datetimeFigureOut">
              <a:rPr lang="ru-RU" smtClean="0"/>
              <a:pPr/>
              <a:t>27.05.2011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7599068-BDEE-42CE-8FCD-5344CEF63F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54F3-D2AC-4A0A-964B-C4348FACCB01}" type="datetimeFigureOut">
              <a:rPr lang="ru-RU" smtClean="0"/>
              <a:pPr/>
              <a:t>27.05.2011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99068-BDEE-42CE-8FCD-5344CEF63F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54F3-D2AC-4A0A-964B-C4348FACCB01}" type="datetimeFigureOut">
              <a:rPr lang="ru-RU" smtClean="0"/>
              <a:pPr/>
              <a:t>27.05.2011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99068-BDEE-42CE-8FCD-5344CEF63F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99068-BDEE-42CE-8FCD-5344CEF63F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54F3-D2AC-4A0A-964B-C4348FACCB01}" type="datetimeFigureOut">
              <a:rPr lang="ru-RU" smtClean="0"/>
              <a:pPr/>
              <a:t>27.05.2011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54F3-D2AC-4A0A-964B-C4348FACCB01}" type="datetimeFigureOut">
              <a:rPr lang="ru-RU" smtClean="0"/>
              <a:pPr/>
              <a:t>27.05.2011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99068-BDEE-42CE-8FCD-5344CEF63F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54F3-D2AC-4A0A-964B-C4348FACCB01}" type="datetimeFigureOut">
              <a:rPr lang="ru-RU" smtClean="0"/>
              <a:pPr/>
              <a:t>27.05.2011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99068-BDEE-42CE-8FCD-5344CEF63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07554F3-D2AC-4A0A-964B-C4348FACCB01}" type="datetimeFigureOut">
              <a:rPr lang="ru-RU" smtClean="0"/>
              <a:pPr/>
              <a:t>27.05.2011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599068-BDEE-42CE-8FCD-5344CEF63F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54F3-D2AC-4A0A-964B-C4348FACCB01}" type="datetimeFigureOut">
              <a:rPr lang="ru-RU" smtClean="0"/>
              <a:pPr/>
              <a:t>27.05.2011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599068-BDEE-42CE-8FCD-5344CEF63F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07554F3-D2AC-4A0A-964B-C4348FACCB01}" type="datetimeFigureOut">
              <a:rPr lang="ru-RU" smtClean="0"/>
              <a:pPr/>
              <a:t>27.05.2011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7599068-BDEE-42CE-8FCD-5344CEF63F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Физические упражнения в профилактике нарушений осанки и плоскостопия у детей младшего школьного возраста</a:t>
            </a:r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r">
              <a:buNone/>
            </a:pPr>
            <a:r>
              <a:rPr lang="ru-RU" sz="2000" dirty="0" smtClean="0"/>
              <a:t>                                                                   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учитель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ФИЗО</a:t>
            </a:r>
          </a:p>
          <a:p>
            <a:pPr algn="r">
              <a:buNone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                                                              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Левина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А.В.</a:t>
            </a:r>
          </a:p>
          <a:p>
            <a:pPr algn="r">
              <a:buNone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                                                                                      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МОУ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СОШ № 11 с УИИЯ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58204" cy="5440378"/>
          </a:xfrm>
        </p:spPr>
        <p:txBody>
          <a:bodyPr/>
          <a:lstStyle/>
          <a:p>
            <a:r>
              <a:rPr lang="ru-RU" dirty="0" smtClean="0">
                <a:solidFill>
                  <a:srgbClr val="F5FDF6"/>
                </a:solidFill>
              </a:rPr>
              <a:t> </a:t>
            </a:r>
            <a:endParaRPr lang="ru-RU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0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CC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Виды осанки</a:t>
            </a:r>
            <a:endParaRPr lang="ru-RU" sz="2000" b="0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00CC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Рисунок 13" descr="C:\Documents and Settings\All Users\Документы\Мои рисунки\Изображение.jpg"/>
          <p:cNvPicPr>
            <a:picLocks noGrp="1"/>
          </p:cNvPicPr>
          <p:nvPr>
            <p:ph type="pic" idx="1"/>
          </p:nvPr>
        </p:nvPicPr>
        <p:blipFill>
          <a:blip r:embed="rId2"/>
          <a:srcRect l="8346" t="5941" r="51608" b="53576"/>
          <a:stretch>
            <a:fillRect/>
          </a:stretch>
        </p:blipFill>
        <p:spPr bwMode="auto">
          <a:xfrm>
            <a:off x="785786" y="785794"/>
            <a:ext cx="5857916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Текст 10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а– нормальная;</a:t>
            </a:r>
          </a:p>
          <a:p>
            <a:pPr algn="ctr"/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б – выпрямленная;</a:t>
            </a:r>
          </a:p>
          <a:p>
            <a:pPr algn="ctr"/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в – кифотическая;</a:t>
            </a:r>
          </a:p>
          <a:p>
            <a:pPr algn="ctr"/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 – лордотическая; </a:t>
            </a:r>
          </a:p>
          <a:p>
            <a:pPr algn="ctr"/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 – сутуловатая;</a:t>
            </a:r>
          </a:p>
          <a:p>
            <a:pPr algn="ctr"/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е - сколиотическая</a:t>
            </a:r>
            <a:endParaRPr lang="ru-RU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500"/>
                            </p:stCondLst>
                            <p:childTnLst>
                              <p:par>
                                <p:cTn id="28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500"/>
                            </p:stCondLst>
                            <p:childTnLst>
                              <p:par>
                                <p:cTn id="38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одержимое 1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Прогибание спины назад с отведением рук </a:t>
            </a:r>
            <a:r>
              <a:rPr lang="ru-RU" sz="2400" dirty="0" smtClean="0">
                <a:solidFill>
                  <a:srgbClr val="0000FF"/>
                </a:solidFill>
              </a:rPr>
              <a:t>вверх - назад</a:t>
            </a:r>
            <a:r>
              <a:rPr lang="ru-RU" sz="2400" dirty="0">
                <a:solidFill>
                  <a:srgbClr val="0000FF"/>
                </a:solidFill>
              </a:rPr>
              <a:t>.</a:t>
            </a:r>
            <a:endParaRPr lang="ru-RU" sz="2400" dirty="0" smtClean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Ходьба с прогибанием спины.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Прогибание спины, сидя на стуле или скамейке с потягиванием.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Прогибание спины, стоя на четвереньках и коленях.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Наклоны назад с отведением рук в стороны.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i="1" dirty="0" smtClean="0">
                <a:solidFill>
                  <a:srgbClr val="0033CC"/>
                </a:solidFill>
              </a:rPr>
              <a:t>Для профилактики сутулости</a:t>
            </a:r>
            <a:endParaRPr lang="ru-RU" sz="4000" i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1000"/>
                            </p:stCondLst>
                            <p:childTnLst>
                              <p:par>
                                <p:cTn id="1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6000"/>
                            </p:stCondLst>
                            <p:childTnLst>
                              <p:par>
                                <p:cTn id="2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1000"/>
                            </p:stCondLst>
                            <p:childTnLst>
                              <p:par>
                                <p:cTn id="2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uiExpand="1" build="p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Наклоны вперед с доставанием носков.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Упражнение «велосипед» в положении лежа на спине.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Наклоны туловища вправо и влево.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Сгибание  ног и отведение в сторону, стоя спиной к вертикальной плоскости.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Сгибание ног в положении лежа.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Доставание носков ног в положении сидя на скамейке.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Подтягивание бедер к груди из положения лежа на спине.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i="1" dirty="0" smtClean="0">
                <a:solidFill>
                  <a:srgbClr val="0000FF"/>
                </a:solidFill>
              </a:rPr>
              <a:t>Для профилактики лордоза:</a:t>
            </a:r>
            <a:endParaRPr lang="ru-RU" sz="40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0"/>
                            </p:stCondLst>
                            <p:childTnLst>
                              <p:par>
                                <p:cTn id="2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6000"/>
                            </p:stCondLst>
                            <p:childTnLst>
                              <p:par>
                                <p:cTn id="3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9000"/>
                            </p:stCondLst>
                            <p:childTnLst>
                              <p:par>
                                <p:cTn id="3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286808" cy="464347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Пружинящие </a:t>
            </a:r>
            <a:r>
              <a:rPr lang="ru-RU" sz="2400" dirty="0" smtClean="0">
                <a:solidFill>
                  <a:srgbClr val="0000FF"/>
                </a:solidFill>
              </a:rPr>
              <a:t>наклоны вправо и влево.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Поднимание вверх одной руки с отведением другой назад.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Прогибание спины с отведением рук вверх, лежа на боку.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Прогибание спины, стоя на коленях.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7929618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rgbClr val="0000CC"/>
                </a:solidFill>
              </a:rPr>
              <a:t/>
            </a:r>
            <a:br>
              <a:rPr lang="ru-RU" i="1" dirty="0" smtClean="0">
                <a:solidFill>
                  <a:srgbClr val="0000CC"/>
                </a:solidFill>
              </a:rPr>
            </a:br>
            <a:r>
              <a:rPr lang="ru-RU" i="1" dirty="0" smtClean="0">
                <a:solidFill>
                  <a:srgbClr val="0000CC"/>
                </a:solidFill>
              </a:rPr>
              <a:t/>
            </a:r>
            <a:br>
              <a:rPr lang="ru-RU" i="1" dirty="0" smtClean="0">
                <a:solidFill>
                  <a:srgbClr val="0000CC"/>
                </a:solidFill>
              </a:rPr>
            </a:br>
            <a:r>
              <a:rPr lang="ru-RU" i="1" dirty="0" smtClean="0">
                <a:solidFill>
                  <a:srgbClr val="0000CC"/>
                </a:solidFill>
              </a:rPr>
              <a:t>Для </a:t>
            </a:r>
            <a:r>
              <a:rPr lang="ru-RU" i="1" dirty="0" smtClean="0">
                <a:solidFill>
                  <a:srgbClr val="0000CC"/>
                </a:solidFill>
              </a:rPr>
              <a:t>профилактики боковых искривлений:</a:t>
            </a:r>
            <a:endParaRPr lang="ru-RU" i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1000"/>
                            </p:stCondLst>
                            <p:childTnLst>
                              <p:par>
                                <p:cTn id="1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6000"/>
                            </p:stCondLst>
                            <p:childTnLst>
                              <p:par>
                                <p:cTn id="2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71604" y="4357694"/>
            <a:ext cx="6357982" cy="71438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стопа нормальная                   стопа плоская</a:t>
            </a:r>
            <a:endParaRPr lang="ru-RU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663355" y="1785926"/>
          <a:ext cx="6094033" cy="2357454"/>
        </p:xfrm>
        <a:graphic>
          <a:graphicData uri="http://schemas.openxmlformats.org/presentationml/2006/ole">
            <p:oleObj spid="_x0000_s1025" name="Picture" r:id="rId3" imgW="8916009" imgH="3086088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3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Ходьба на носках и пятках.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Босиком по неровной поверхности.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На наружных сторонах стоп.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По гимнастической палке и растянутому на полу канату.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Собирание мелких предметов пальцами ног.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Переноска мелких предметов пальцами ног на небольшое расстояние от себя из и.п. сидя на стуле, скамейке.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Катание мяча пальцами ног.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solidFill>
                  <a:srgbClr val="0000CC"/>
                </a:solidFill>
              </a:rPr>
              <a:t>Профилактика  плоскостопия</a:t>
            </a:r>
            <a:endParaRPr lang="ru-RU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500"/>
                            </p:stCondLst>
                            <p:childTnLst>
                              <p:par>
                                <p:cTn id="2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500"/>
                            </p:stCondLst>
                            <p:childTnLst>
                              <p:par>
                                <p:cTn id="2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500"/>
                            </p:stCondLst>
                            <p:childTnLst>
                              <p:par>
                                <p:cTn id="3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8500"/>
                            </p:stCondLst>
                            <p:childTnLst>
                              <p:par>
                                <p:cTn id="3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Индивидуально - дифференцированный </a:t>
            </a:r>
            <a:r>
              <a:rPr lang="ru-RU" sz="2400" dirty="0" smtClean="0">
                <a:solidFill>
                  <a:srgbClr val="0000FF"/>
                </a:solidFill>
              </a:rPr>
              <a:t>подход с учетом физического здоровья.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Постепенное нарастание трудностей в применяемых упражнениях.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Нагрузка не должна превышать функциональных возможностей </a:t>
            </a:r>
            <a:r>
              <a:rPr lang="ru-RU" sz="2600" dirty="0" smtClean="0">
                <a:solidFill>
                  <a:srgbClr val="0000FF"/>
                </a:solidFill>
              </a:rPr>
              <a:t>школьников</a:t>
            </a:r>
            <a:r>
              <a:rPr lang="ru-RU" sz="2400" dirty="0" smtClean="0">
                <a:solidFill>
                  <a:srgbClr val="0000FF"/>
                </a:solidFill>
              </a:rPr>
              <a:t> и не наносить ущерба их здоровью.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Должны улучшать физическое развитие.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Укреплять опорно-двигательный аппарат, формировать связочно-мышечный аппарат стопы.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Вырабатывать правильную осанку.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rgbClr val="0033CC"/>
                </a:solidFill>
              </a:rPr>
              <a:t>Принципы использования физических упражнений</a:t>
            </a:r>
            <a:endParaRPr lang="ru-RU" i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500"/>
                            </p:stCondLst>
                            <p:childTnLst>
                              <p:par>
                                <p:cTn id="2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500"/>
                            </p:stCondLst>
                            <p:childTnLst>
                              <p:par>
                                <p:cTn id="2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500"/>
                            </p:stCondLst>
                            <p:childTnLst>
                              <p:par>
                                <p:cTn id="3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325</TotalTime>
  <Words>312</Words>
  <Application>Microsoft Office PowerPoint</Application>
  <PresentationFormat>Экран (4:3)</PresentationFormat>
  <Paragraphs>51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Бумажная</vt:lpstr>
      <vt:lpstr>Microsoft Word Picture</vt:lpstr>
      <vt:lpstr> </vt:lpstr>
      <vt:lpstr>Виды осанки</vt:lpstr>
      <vt:lpstr>Для профилактики сутулости</vt:lpstr>
      <vt:lpstr>Для профилактики лордоза:</vt:lpstr>
      <vt:lpstr>  Для профилактики боковых искривлений:</vt:lpstr>
      <vt:lpstr>стопа нормальная                   стопа плоская</vt:lpstr>
      <vt:lpstr>Профилактика  плоскостопия</vt:lpstr>
      <vt:lpstr>Принципы использования физических упражнений</vt:lpstr>
    </vt:vector>
  </TitlesOfParts>
  <Company>МОУ СОШ №11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МОУ СОШ №11</dc:creator>
  <cp:lastModifiedBy>Admin</cp:lastModifiedBy>
  <cp:revision>34</cp:revision>
  <dcterms:created xsi:type="dcterms:W3CDTF">2011-05-27T04:26:25Z</dcterms:created>
  <dcterms:modified xsi:type="dcterms:W3CDTF">2011-05-27T13:50:30Z</dcterms:modified>
</cp:coreProperties>
</file>