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A8C7E-587C-4CC5-9342-965BC0F49E30}" type="datetimeFigureOut">
              <a:rPr lang="ru-RU" smtClean="0"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6E402-6991-4446-84AA-DD060DA172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eyguy.typepad.com/photos/uncategorized/rain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ovesti.ru/uploads/posts/2011-06/1307602392_dozhd.jpg" TargetMode="External"/><Relationship Id="rId5" Type="http://schemas.openxmlformats.org/officeDocument/2006/relationships/hyperlink" Target="http://img-fotki.yandex.ru/get/5210/valenta-mog.196/0_7714d_e36d2391_L.png" TargetMode="External"/><Relationship Id="rId4" Type="http://schemas.openxmlformats.org/officeDocument/2006/relationships/hyperlink" Target="http://www.superkid.pl/uploads/clip/weather/weather_wheel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eather_whe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60648"/>
            <a:ext cx="7056784" cy="62343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133" y="476672"/>
            <a:ext cx="897386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FF0000"/>
                </a:solidFill>
              </a:rPr>
              <a:t>When the weather</a:t>
            </a:r>
          </a:p>
          <a:p>
            <a:pPr algn="ctr"/>
            <a:r>
              <a:rPr lang="en-US" sz="8800" b="1" dirty="0" smtClean="0">
                <a:solidFill>
                  <a:srgbClr val="FF0000"/>
                </a:solidFill>
              </a:rPr>
              <a:t> is fine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5085184"/>
            <a:ext cx="47050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Владимирова </a:t>
            </a: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</a:rPr>
              <a:t>лена Васильевна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у</a:t>
            </a:r>
            <a:r>
              <a:rPr lang="ru-RU" sz="2400" b="1" dirty="0" smtClean="0">
                <a:solidFill>
                  <a:srgbClr val="FF0000"/>
                </a:solidFill>
              </a:rPr>
              <a:t>читель английского языка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МБОУ СОШ №11 им.Скрипки О.В.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</a:rPr>
              <a:t>.Волжский Волгоградская обл.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0_7714d_e36d2391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395948"/>
            <a:ext cx="5550867" cy="54620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5428089" cy="2287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smtClean="0">
                <a:solidFill>
                  <a:srgbClr val="FFFF00"/>
                </a:solidFill>
              </a:rPr>
              <a:t>SUNNY</a:t>
            </a:r>
            <a:endParaRPr lang="ru-RU" sz="13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6a00d8341ec49253ef00e54f6018ef8833-800w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63888" y="1124744"/>
            <a:ext cx="4721440" cy="5281717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51520" y="548680"/>
            <a:ext cx="403828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B0F0"/>
                </a:solidFill>
              </a:rPr>
              <a:t>RAINY</a:t>
            </a:r>
            <a:endParaRPr lang="ru-RU" sz="115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Облако 4"/>
          <p:cNvSpPr/>
          <p:nvPr/>
        </p:nvSpPr>
        <p:spPr>
          <a:xfrm>
            <a:off x="2771800" y="2204864"/>
            <a:ext cx="5904656" cy="417646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404664"/>
            <a:ext cx="51798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smtClean="0">
                <a:solidFill>
                  <a:srgbClr val="00B0F0"/>
                </a:solidFill>
              </a:rPr>
              <a:t>CLOUDY</a:t>
            </a:r>
            <a:endParaRPr lang="ru-RU" sz="115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35292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2"/>
            <a:ext cx="8388424" cy="257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2856"/>
            <a:ext cx="8748464" cy="197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7602392_dozh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764704"/>
            <a:ext cx="6087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http://journeyguy.typepad.com/photos/uncategorized/rain.jpg</a:t>
            </a:r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340768"/>
            <a:ext cx="6411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http://www.superkid.pl/uploads/clip/weather/weather_wheel.jpg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5"/>
              </a:rPr>
              <a:t>http://img-fotki.yandex.ru/get/5210/valenta-mog.196/0_7714d_e36d2391_L.png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564904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http://ovesti.ru/uploads/posts/2011-06/1307602392_dozhd.jpg</a:t>
            </a:r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187624" y="3789040"/>
            <a:ext cx="3774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УМК М.З. </a:t>
            </a:r>
            <a:r>
              <a:rPr lang="ru-RU" dirty="0" err="1" smtClean="0">
                <a:solidFill>
                  <a:schemeClr val="bg1"/>
                </a:solidFill>
              </a:rPr>
              <a:t>Биболетова</a:t>
            </a:r>
            <a:r>
              <a:rPr lang="en-US" dirty="0" smtClean="0">
                <a:solidFill>
                  <a:schemeClr val="bg1"/>
                </a:solidFill>
              </a:rPr>
              <a:t> Enjoy English-4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44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4</cp:revision>
  <dcterms:created xsi:type="dcterms:W3CDTF">2012-05-07T10:37:34Z</dcterms:created>
  <dcterms:modified xsi:type="dcterms:W3CDTF">2012-05-07T11:15:42Z</dcterms:modified>
</cp:coreProperties>
</file>