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4FAED-C0EC-4C61-AE5B-59784F2FF93B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456B9-0D98-4040-AB2A-F03348DF5E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3813/galina-tigra.2/0_21ff8_8c96a497_L" TargetMode="External"/><Relationship Id="rId13" Type="http://schemas.openxmlformats.org/officeDocument/2006/relationships/hyperlink" Target="http://img11.nnm.ru/f/8/7/a/0/6fcd306cd1b4a049571c555cbbb_prev.jpg" TargetMode="External"/><Relationship Id="rId3" Type="http://schemas.openxmlformats.org/officeDocument/2006/relationships/hyperlink" Target="http://wallpaper.goodfon.ru/image/19311-1024x768.jpg" TargetMode="External"/><Relationship Id="rId7" Type="http://schemas.openxmlformats.org/officeDocument/2006/relationships/hyperlink" Target="http://smaylik.ru/uploads/posts/2000/992/5.jpg" TargetMode="External"/><Relationship Id="rId12" Type="http://schemas.openxmlformats.org/officeDocument/2006/relationships/hyperlink" Target="http://img151.imageshack.us/img151/1611/pocztowki16rq4gz0.jpg" TargetMode="External"/><Relationship Id="rId2" Type="http://schemas.openxmlformats.org/officeDocument/2006/relationships/hyperlink" Target="http://img-2003-11.photosight.ru/25/35327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1.bp.blogspot.com/_z3nEHpckHzA/S7xunl-AMgI/AAAAAAAAAn0/RLVU5mF7Hec/s1600/82a.jpg" TargetMode="External"/><Relationship Id="rId11" Type="http://schemas.openxmlformats.org/officeDocument/2006/relationships/hyperlink" Target="http://ekspert-turisma.ru/uploads/posts/2009-05/1241766904_leto.jpg" TargetMode="External"/><Relationship Id="rId5" Type="http://schemas.openxmlformats.org/officeDocument/2006/relationships/hyperlink" Target="http://www.dvarulona.ru/upload/iblock/f83/snow_1152x864.jpeg" TargetMode="External"/><Relationship Id="rId10" Type="http://schemas.openxmlformats.org/officeDocument/2006/relationships/hyperlink" Target="http://img-fotki.yandex.ru/get/5815/82317911.29/0_66151_ea4b710b_XL" TargetMode="External"/><Relationship Id="rId4" Type="http://schemas.openxmlformats.org/officeDocument/2006/relationships/hyperlink" Target="http://img-fotki.yandex.ru/get/3007/avalona1051.e/0_21f50_f5a569bc_XL.jpg" TargetMode="External"/><Relationship Id="rId9" Type="http://schemas.openxmlformats.org/officeDocument/2006/relationships/hyperlink" Target="http://trikky.ru/angelina/files/2010/03/55012533_99f1d34e69fe248321627801a966dfd9_ful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етыре в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1720" y="1916832"/>
            <a:ext cx="57039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 smtClean="0">
                <a:solidFill>
                  <a:srgbClr val="FF0000"/>
                </a:solidFill>
              </a:rPr>
              <a:t>S</a:t>
            </a:r>
            <a:r>
              <a:rPr lang="en-US" sz="11500" dirty="0" smtClean="0">
                <a:solidFill>
                  <a:srgbClr val="FFFF00"/>
                </a:solidFill>
              </a:rPr>
              <a:t>E</a:t>
            </a:r>
            <a:r>
              <a:rPr lang="en-US" sz="11500" dirty="0" smtClean="0">
                <a:solidFill>
                  <a:srgbClr val="92D050"/>
                </a:solidFill>
              </a:rPr>
              <a:t>A</a:t>
            </a:r>
            <a:r>
              <a:rPr lang="en-US" sz="11500" dirty="0" smtClean="0">
                <a:solidFill>
                  <a:srgbClr val="00B0F0"/>
                </a:solidFill>
              </a:rPr>
              <a:t>S</a:t>
            </a:r>
            <a:r>
              <a:rPr lang="en-US" sz="11500" dirty="0" smtClean="0">
                <a:solidFill>
                  <a:srgbClr val="FFC000"/>
                </a:solidFill>
              </a:rPr>
              <a:t>O</a:t>
            </a:r>
            <a:r>
              <a:rPr lang="en-US" sz="11500" dirty="0" smtClean="0">
                <a:solidFill>
                  <a:srgbClr val="7030A0"/>
                </a:solidFill>
              </a:rPr>
              <a:t>N</a:t>
            </a:r>
            <a:r>
              <a:rPr lang="en-US" sz="11500" dirty="0" smtClean="0">
                <a:solidFill>
                  <a:schemeClr val="accent6">
                    <a:lumMod val="75000"/>
                  </a:schemeClr>
                </a:solidFill>
              </a:rPr>
              <a:t>S</a:t>
            </a:r>
            <a:endParaRPr lang="ru-RU" sz="11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6056" y="5373216"/>
            <a:ext cx="3952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Владимирова Елена Васильевна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Учитель английского языка 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М</a:t>
            </a:r>
            <a:r>
              <a:rPr lang="ru-RU" sz="2000" b="1" dirty="0" smtClean="0">
                <a:solidFill>
                  <a:srgbClr val="FFFF00"/>
                </a:solidFill>
              </a:rPr>
              <a:t>БОУ СОШ №11 им.Скрипки О.В.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г</a:t>
            </a:r>
            <a:r>
              <a:rPr lang="ru-RU" sz="2000" b="1" dirty="0" smtClean="0">
                <a:solidFill>
                  <a:srgbClr val="FFFF00"/>
                </a:solidFill>
              </a:rPr>
              <a:t>.Волжский Волгоградской обл.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1766904_le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697812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chemeClr val="accent6">
                    <a:lumMod val="75000"/>
                  </a:schemeClr>
                </a:solidFill>
              </a:rPr>
              <a:t>Do you like</a:t>
            </a:r>
          </a:p>
          <a:p>
            <a:r>
              <a:rPr lang="en-US" sz="11500" b="1" dirty="0" smtClean="0">
                <a:solidFill>
                  <a:schemeClr val="accent6">
                    <a:lumMod val="75000"/>
                  </a:schemeClr>
                </a:solidFill>
              </a:rPr>
              <a:t> summer?</a:t>
            </a:r>
            <a:endParaRPr lang="ru-RU" sz="115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cztowki16rq4gz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1556792"/>
            <a:ext cx="71274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solidFill>
                  <a:srgbClr val="FFFF00"/>
                </a:solidFill>
              </a:rPr>
              <a:t>AUTUMN</a:t>
            </a:r>
            <a:endParaRPr lang="ru-RU" sz="13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fcd306cd1b4a049571c555cbbb_pr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3284984"/>
            <a:ext cx="927048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solidFill>
                  <a:srgbClr val="FFFF00"/>
                </a:solidFill>
              </a:rPr>
              <a:t>It`s autumn.</a:t>
            </a:r>
            <a:r>
              <a:rPr lang="en-US" dirty="0" smtClean="0"/>
              <a:t>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AD5C9C0D8D-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1628800"/>
            <a:ext cx="697812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FFFF00"/>
                </a:solidFill>
              </a:rPr>
              <a:t>Do you like</a:t>
            </a:r>
          </a:p>
          <a:p>
            <a:r>
              <a:rPr lang="en-US" sz="11500" b="1" dirty="0" smtClean="0">
                <a:solidFill>
                  <a:srgbClr val="FFFF00"/>
                </a:solidFill>
              </a:rPr>
              <a:t> autumn?</a:t>
            </a:r>
            <a:endParaRPr lang="ru-RU" sz="115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5981" y="188640"/>
            <a:ext cx="8688019" cy="81253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Иллюстрации:</a:t>
            </a:r>
          </a:p>
          <a:p>
            <a:r>
              <a:rPr lang="ru-RU" dirty="0" smtClean="0"/>
              <a:t>Четыре времени года. </a:t>
            </a:r>
            <a:r>
              <a:rPr lang="en-US" dirty="0" smtClean="0">
                <a:hlinkClick r:id="rId2"/>
              </a:rPr>
              <a:t>http://img-2003-11.photosight.ru/25/353271.jpg</a:t>
            </a:r>
            <a:endParaRPr lang="ru-RU" dirty="0" smtClean="0"/>
          </a:p>
          <a:p>
            <a:r>
              <a:rPr lang="ru-RU" dirty="0" smtClean="0"/>
              <a:t>Зима дом </a:t>
            </a:r>
            <a:r>
              <a:rPr lang="en-US" dirty="0" smtClean="0">
                <a:hlinkClick r:id="rId3"/>
              </a:rPr>
              <a:t>http://wallpaper.goodfon.ru/image/19311-1024x768.jpg</a:t>
            </a:r>
            <a:endParaRPr lang="en-US" dirty="0" smtClean="0"/>
          </a:p>
          <a:p>
            <a:r>
              <a:rPr lang="ru-RU" dirty="0" smtClean="0"/>
              <a:t>Зима елки </a:t>
            </a:r>
            <a:r>
              <a:rPr lang="en-US" dirty="0" smtClean="0">
                <a:hlinkClick r:id="rId4"/>
              </a:rPr>
              <a:t>http://img-fotki.yandex.ru/get/3007/avalona1051.e/0_21f50_f5a569bc_XL.jpg</a:t>
            </a:r>
            <a:endParaRPr lang="ru-RU" dirty="0" smtClean="0"/>
          </a:p>
          <a:p>
            <a:endParaRPr lang="en-US" dirty="0" smtClean="0"/>
          </a:p>
          <a:p>
            <a:r>
              <a:rPr lang="ru-RU" dirty="0" smtClean="0"/>
              <a:t>Зима елки горы </a:t>
            </a:r>
            <a:r>
              <a:rPr lang="en-US" dirty="0" smtClean="0">
                <a:hlinkClick r:id="rId5"/>
              </a:rPr>
              <a:t>http://www.dvarulona.ru/upload/iblock/f83/snow_1152x864.jpeg</a:t>
            </a:r>
            <a:endParaRPr lang="en-US" dirty="0" smtClean="0"/>
          </a:p>
          <a:p>
            <a:r>
              <a:rPr lang="ru-RU" dirty="0" smtClean="0"/>
              <a:t>Весна </a:t>
            </a:r>
            <a:r>
              <a:rPr lang="ru-RU" dirty="0" err="1" smtClean="0"/>
              <a:t>подснежн</a:t>
            </a:r>
            <a:r>
              <a:rPr lang="ru-RU" dirty="0" smtClean="0"/>
              <a:t>. </a:t>
            </a:r>
            <a:r>
              <a:rPr lang="en-US" dirty="0" smtClean="0">
                <a:hlinkClick r:id="rId6"/>
              </a:rPr>
              <a:t>http://1.bp.blogspot.com/_z3nEHpckHzA/S7xunl-AMgI</a:t>
            </a:r>
            <a:endParaRPr lang="ru-RU" dirty="0" smtClean="0">
              <a:hlinkClick r:id="rId6"/>
            </a:endParaRPr>
          </a:p>
          <a:p>
            <a:r>
              <a:rPr lang="en-US" dirty="0" smtClean="0">
                <a:hlinkClick r:id="rId6"/>
              </a:rPr>
              <a:t>/AAAAAAAAAn0/RLVU5mF7Hec/s1600/82a.jpg</a:t>
            </a:r>
            <a:endParaRPr lang="ru-RU" dirty="0" smtClean="0"/>
          </a:p>
          <a:p>
            <a:r>
              <a:rPr lang="ru-RU" dirty="0" smtClean="0"/>
              <a:t>Весна ландыши </a:t>
            </a:r>
            <a:r>
              <a:rPr lang="en-US" dirty="0" smtClean="0">
                <a:hlinkClick r:id="rId7"/>
              </a:rPr>
              <a:t>http://smaylik.ru/uploads/posts/2000/992/5.jpg</a:t>
            </a:r>
            <a:endParaRPr lang="en-US" dirty="0" smtClean="0"/>
          </a:p>
          <a:p>
            <a:r>
              <a:rPr lang="ru-RU" dirty="0" smtClean="0"/>
              <a:t>Дерево цветет </a:t>
            </a:r>
            <a:r>
              <a:rPr lang="en-US" dirty="0" smtClean="0">
                <a:hlinkClick r:id="rId8"/>
              </a:rPr>
              <a:t>http://img-fotki.yandex.ru/get/3813/galina-tigra.2/0_21ff8_8c96a497_L</a:t>
            </a:r>
            <a:endParaRPr lang="en-US" dirty="0" smtClean="0"/>
          </a:p>
          <a:p>
            <a:r>
              <a:rPr lang="ru-RU" dirty="0" smtClean="0"/>
              <a:t>Лето подсолнухи </a:t>
            </a:r>
            <a:r>
              <a:rPr lang="en-US" dirty="0" smtClean="0">
                <a:hlinkClick r:id="rId9"/>
              </a:rPr>
              <a:t>http://trikky.ru/angelina/files/2010/03/55012533_99f1d34e69fe</a:t>
            </a:r>
            <a:endParaRPr lang="ru-RU" dirty="0" smtClean="0">
              <a:hlinkClick r:id="rId9"/>
            </a:endParaRPr>
          </a:p>
          <a:p>
            <a:r>
              <a:rPr lang="en-US" dirty="0" smtClean="0">
                <a:hlinkClick r:id="rId9"/>
              </a:rPr>
              <a:t>248321627801a966dfd9_full.jpg</a:t>
            </a:r>
            <a:endParaRPr lang="ru-RU" dirty="0" smtClean="0"/>
          </a:p>
          <a:p>
            <a:r>
              <a:rPr lang="ru-RU" dirty="0" smtClean="0"/>
              <a:t>Лето маки </a:t>
            </a:r>
            <a:r>
              <a:rPr lang="en-US" dirty="0" smtClean="0">
                <a:hlinkClick r:id="rId10"/>
              </a:rPr>
              <a:t>http://img-fotki.yandex.ru/get/5815/82317911.29/0_66151_ea4b710b_XL</a:t>
            </a:r>
            <a:endParaRPr lang="en-US" dirty="0" smtClean="0"/>
          </a:p>
          <a:p>
            <a:r>
              <a:rPr lang="ru-RU" dirty="0" smtClean="0"/>
              <a:t>Лето ромашки </a:t>
            </a:r>
            <a:r>
              <a:rPr lang="en-US" dirty="0" smtClean="0">
                <a:hlinkClick r:id="rId11"/>
              </a:rPr>
              <a:t>http://ekspert-turisma.ru/uploads/posts/2009-05/1241766904_leto.jpg</a:t>
            </a:r>
            <a:endParaRPr lang="ru-RU" dirty="0" smtClean="0"/>
          </a:p>
          <a:p>
            <a:r>
              <a:rPr lang="ru-RU" dirty="0" smtClean="0"/>
              <a:t>Осень забор </a:t>
            </a:r>
            <a:r>
              <a:rPr lang="en-US" dirty="0" smtClean="0">
                <a:hlinkClick r:id="rId12"/>
              </a:rPr>
              <a:t>http://img151.imageshack.us/img151/1611/pocztowki16rq4gz0.jpg</a:t>
            </a:r>
            <a:endParaRPr lang="ru-RU" dirty="0" smtClean="0"/>
          </a:p>
          <a:p>
            <a:r>
              <a:rPr lang="ru-RU" dirty="0" smtClean="0"/>
              <a:t>Осень дорожка </a:t>
            </a:r>
            <a:r>
              <a:rPr lang="en-US" dirty="0" smtClean="0">
                <a:hlinkClick r:id="rId13"/>
              </a:rPr>
              <a:t>http://img11.nnm.ru/f/8/7/a/0/6fcd306cd1b4a049571c555cbbb_prev.jpg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до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404664"/>
            <a:ext cx="51667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FFC000"/>
                </a:solidFill>
              </a:rPr>
              <a:t>WINTER</a:t>
            </a:r>
            <a:endParaRPr lang="ru-RU" sz="115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ЕЛКИ ГОРЫ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764704"/>
            <a:ext cx="802373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solidFill>
                  <a:srgbClr val="FFC000"/>
                </a:solidFill>
              </a:rPr>
              <a:t>It`s winter.</a:t>
            </a:r>
            <a:endParaRPr lang="ru-RU" sz="13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има ел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0" y="0"/>
            <a:ext cx="913629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836712"/>
            <a:ext cx="585730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C000"/>
                </a:solidFill>
              </a:rPr>
              <a:t>Do you like</a:t>
            </a:r>
          </a:p>
          <a:p>
            <a:r>
              <a:rPr lang="en-US" sz="9600" b="1" dirty="0" smtClean="0">
                <a:solidFill>
                  <a:srgbClr val="FFC000"/>
                </a:solidFill>
              </a:rPr>
              <a:t> winter?</a:t>
            </a:r>
            <a:endParaRPr lang="ru-RU" sz="9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188640"/>
            <a:ext cx="68900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solidFill>
                  <a:srgbClr val="FFC000"/>
                </a:solidFill>
              </a:rPr>
              <a:t>SPRINNG</a:t>
            </a:r>
            <a:endParaRPr lang="ru-RU" sz="13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573016"/>
            <a:ext cx="945322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 smtClean="0">
                <a:solidFill>
                  <a:srgbClr val="FFC000"/>
                </a:solidFill>
              </a:rPr>
              <a:t>It`s spring.</a:t>
            </a:r>
            <a:endParaRPr lang="ru-RU" sz="16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21ff8_8c96a497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2996952"/>
            <a:ext cx="697812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FFC000"/>
                </a:solidFill>
              </a:rPr>
              <a:t>Do you like</a:t>
            </a:r>
          </a:p>
          <a:p>
            <a:r>
              <a:rPr lang="en-US" sz="11500" b="1" dirty="0" smtClean="0">
                <a:solidFill>
                  <a:srgbClr val="FFC000"/>
                </a:solidFill>
              </a:rPr>
              <a:t> spring?</a:t>
            </a:r>
            <a:endParaRPr lang="ru-RU" sz="115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012533_99f1d34e69fe248321627801a966dfd9_fu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8004" y="0"/>
            <a:ext cx="919200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268760"/>
            <a:ext cx="71320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solidFill>
                  <a:srgbClr val="FFC000"/>
                </a:solidFill>
              </a:rPr>
              <a:t>SUMMER</a:t>
            </a:r>
            <a:endParaRPr lang="ru-RU" sz="13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6151_ea4b710b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764704"/>
            <a:ext cx="927843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solidFill>
                  <a:srgbClr val="FFC000"/>
                </a:solidFill>
              </a:rPr>
              <a:t>It`s summer.</a:t>
            </a:r>
            <a:endParaRPr lang="ru-RU" sz="13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129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5</cp:revision>
  <dcterms:created xsi:type="dcterms:W3CDTF">2012-05-07T08:36:29Z</dcterms:created>
  <dcterms:modified xsi:type="dcterms:W3CDTF">2012-05-07T09:25:18Z</dcterms:modified>
</cp:coreProperties>
</file>