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87" r:id="rId3"/>
    <p:sldId id="301" r:id="rId4"/>
    <p:sldId id="302" r:id="rId5"/>
    <p:sldId id="303" r:id="rId6"/>
    <p:sldId id="304" r:id="rId7"/>
    <p:sldId id="305" r:id="rId8"/>
    <p:sldId id="306" r:id="rId9"/>
    <p:sldId id="299" r:id="rId10"/>
    <p:sldId id="28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FF0066"/>
    <a:srgbClr val="FF0000"/>
    <a:srgbClr val="00FF00"/>
    <a:srgbClr val="0000CC"/>
    <a:srgbClr val="FF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23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08BF7-3307-4662-84E0-DDE4562C80C7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8F429-032E-430D-AFC9-EB53B2F147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08BF7-3307-4662-84E0-DDE4562C80C7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8F429-032E-430D-AFC9-EB53B2F147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08BF7-3307-4662-84E0-DDE4562C80C7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8F429-032E-430D-AFC9-EB53B2F147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08BF7-3307-4662-84E0-DDE4562C80C7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8F429-032E-430D-AFC9-EB53B2F147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08BF7-3307-4662-84E0-DDE4562C80C7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8F429-032E-430D-AFC9-EB53B2F147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08BF7-3307-4662-84E0-DDE4562C80C7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8F429-032E-430D-AFC9-EB53B2F147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08BF7-3307-4662-84E0-DDE4562C80C7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8F429-032E-430D-AFC9-EB53B2F147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08BF7-3307-4662-84E0-DDE4562C80C7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8F429-032E-430D-AFC9-EB53B2F147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08BF7-3307-4662-84E0-DDE4562C80C7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8F429-032E-430D-AFC9-EB53B2F147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08BF7-3307-4662-84E0-DDE4562C80C7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8F429-032E-430D-AFC9-EB53B2F147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08BF7-3307-4662-84E0-DDE4562C80C7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8F429-032E-430D-AFC9-EB53B2F147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08BF7-3307-4662-84E0-DDE4562C80C7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8F429-032E-430D-AFC9-EB53B2F147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zo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foto.mail.ru/mail/myxina82/_forums/i-120.jpg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i17.ltalk.ru/83/18/151883/99/3717699/3096b9d487a8.gif" TargetMode="External"/><Relationship Id="rId4" Type="http://schemas.openxmlformats.org/officeDocument/2006/relationships/hyperlink" Target="http://ipk.khakasnet.ru/temp/avgust_2011/1217822838_0lik_ru_3.gi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3096b9d487a8.gif"/>
          <p:cNvPicPr>
            <a:picLocks noChangeAspect="1"/>
          </p:cNvPicPr>
          <p:nvPr/>
        </p:nvPicPr>
        <p:blipFill>
          <a:blip r:embed="rId2">
            <a:lum bright="40000" contrast="-40000"/>
          </a:blip>
          <a:stretch>
            <a:fillRect/>
          </a:stretch>
        </p:blipFill>
        <p:spPr>
          <a:xfrm>
            <a:off x="0" y="0"/>
            <a:ext cx="9144000" cy="70225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85786" y="928670"/>
            <a:ext cx="7429552" cy="31700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</a:t>
            </a:r>
            <a:r>
              <a:rPr lang="en-US" sz="6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</a:t>
            </a:r>
            <a:r>
              <a:rPr lang="en-US" sz="6000" b="1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</a:t>
            </a:r>
            <a:r>
              <a:rPr lang="en-US" sz="6000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</a:t>
            </a:r>
            <a:r>
              <a:rPr lang="en-US" sz="60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</a:t>
            </a:r>
            <a:r>
              <a:rPr lang="en-US" sz="60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</a:t>
            </a:r>
            <a:r>
              <a:rPr lang="en-US" sz="6000" b="1" spc="50" dirty="0" smtClean="0">
                <a:ln w="11430"/>
                <a:solidFill>
                  <a:srgbClr val="92D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</a:t>
            </a:r>
            <a:r>
              <a:rPr lang="en-US" sz="60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</a:t>
            </a:r>
            <a:r>
              <a:rPr lang="en-US" sz="6000" b="1" spc="50" dirty="0" smtClean="0">
                <a:ln w="11430"/>
                <a:solidFill>
                  <a:schemeClr val="accent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</a:t>
            </a:r>
            <a:r>
              <a:rPr lang="en-US" sz="6000" b="1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</a:t>
            </a:r>
            <a:r>
              <a:rPr lang="en-US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6000" b="1" spc="50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</a:p>
          <a:p>
            <a:r>
              <a:rPr lang="en-US" sz="6000" b="1" spc="50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</a:t>
            </a:r>
            <a:r>
              <a:rPr lang="en-US" sz="6000" b="1" spc="50" dirty="0" smtClean="0">
                <a:ln w="11430">
                  <a:solidFill>
                    <a:srgbClr val="C00000"/>
                  </a:solidFill>
                </a:ln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Now we know</a:t>
            </a:r>
          </a:p>
          <a:p>
            <a:r>
              <a:rPr lang="en-US" sz="40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</a:t>
            </a:r>
          </a:p>
          <a:p>
            <a:r>
              <a:rPr lang="en-US" sz="40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</a:t>
            </a:r>
            <a:r>
              <a:rPr lang="ru-RU" sz="40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презентация к уроку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57422" y="4214818"/>
            <a:ext cx="60007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Скорова Надежда Константиновна</a:t>
            </a:r>
          </a:p>
          <a:p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учитель английского языка</a:t>
            </a:r>
          </a:p>
          <a:p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ГБОУ СОШ 420</a:t>
            </a:r>
          </a:p>
          <a:p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г. Москва</a:t>
            </a:r>
          </a:p>
          <a:p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2012</a:t>
            </a:r>
            <a:endParaRPr lang="ru-RU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3096b9d487a8.gif"/>
          <p:cNvPicPr>
            <a:picLocks noChangeAspect="1"/>
          </p:cNvPicPr>
          <p:nvPr/>
        </p:nvPicPr>
        <p:blipFill>
          <a:blip r:embed="rId2">
            <a:lum bright="40000" contrast="-40000"/>
          </a:blip>
          <a:stretch>
            <a:fillRect/>
          </a:stretch>
        </p:blipFill>
        <p:spPr>
          <a:xfrm>
            <a:off x="0" y="-164592"/>
            <a:ext cx="9144000" cy="70225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28926" y="428604"/>
            <a:ext cx="3071834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8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References</a:t>
            </a:r>
            <a:endParaRPr lang="ru-RU" sz="4800" b="1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0034" y="1285860"/>
            <a:ext cx="80724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 Н.И. Быкова, Д.Дули, М.Д. Поспелова, В. Эванс  Английский в фокусе Английский язык 3 класс  Учебник для общеобразовательных учреждений   Москва «Просвещение» 2011 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14348" y="3714752"/>
            <a:ext cx="82153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http://foto.mail.ru/mail/myxina82/_forums/i-120.jpg</a:t>
            </a:r>
            <a:r>
              <a:rPr lang="ru-RU" dirty="0" smtClean="0"/>
              <a:t>  волшебная палочка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714348" y="2786058"/>
            <a:ext cx="80724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http://ipk.khakasnet.ru/temp/avgust_2011/1217822838_0lik_ru_3.gif</a:t>
            </a:r>
            <a:r>
              <a:rPr lang="en-US" dirty="0" smtClean="0"/>
              <a:t>  </a:t>
            </a:r>
            <a:r>
              <a:rPr lang="ru-RU" dirty="0" smtClean="0"/>
              <a:t>-</a:t>
            </a:r>
            <a:r>
              <a:rPr lang="en-US" dirty="0" smtClean="0"/>
              <a:t>  </a:t>
            </a:r>
            <a:r>
              <a:rPr lang="ru-RU" dirty="0" smtClean="0"/>
              <a:t>сова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42910" y="4429132"/>
            <a:ext cx="7715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ambria" pitchFamily="18" charset="0"/>
                <a:ea typeface="Calibri" pitchFamily="34" charset="0"/>
                <a:cs typeface="Times New Roman" pitchFamily="18" charset="0"/>
                <a:hlinkClick r:id="rId5"/>
              </a:rPr>
              <a:t>http://i17.ltalk.ru/83/18/151883/99/3717699/3096b9d487a8.gif</a:t>
            </a:r>
            <a:r>
              <a:rPr lang="ru-RU" dirty="0" smtClean="0">
                <a:latin typeface="Cambria" pitchFamily="18" charset="0"/>
                <a:ea typeface="Calibri" pitchFamily="34" charset="0"/>
                <a:cs typeface="Times New Roman" pitchFamily="18" charset="0"/>
              </a:rPr>
              <a:t>  - фон </a:t>
            </a:r>
            <a:endParaRPr lang="ru-RU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3096b9d487a8.gif"/>
          <p:cNvPicPr>
            <a:picLocks noChangeAspect="1"/>
          </p:cNvPicPr>
          <p:nvPr/>
        </p:nvPicPr>
        <p:blipFill>
          <a:blip r:embed="rId2">
            <a:lum bright="40000" contrast="-40000"/>
          </a:blip>
          <a:stretch>
            <a:fillRect/>
          </a:stretch>
        </p:blipFill>
        <p:spPr>
          <a:xfrm>
            <a:off x="0" y="0"/>
            <a:ext cx="9144000" cy="702259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28596" y="1071546"/>
            <a:ext cx="835824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</a:t>
            </a:r>
            <a:r>
              <a:rPr lang="en-US" sz="4800" dirty="0" smtClean="0">
                <a:ln>
                  <a:solidFill>
                    <a:srgbClr val="7030A0"/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our lesson today:</a:t>
            </a:r>
            <a:endParaRPr lang="ru-RU" sz="4400" dirty="0" smtClean="0">
              <a:ln>
                <a:solidFill>
                  <a:srgbClr val="7030A0"/>
                </a:solidFill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44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Готовимся</a:t>
            </a:r>
          </a:p>
          <a:p>
            <a:r>
              <a:rPr lang="ru-RU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к контрольной</a:t>
            </a:r>
          </a:p>
          <a:p>
            <a:r>
              <a:rPr lang="ru-RU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работе!</a:t>
            </a:r>
            <a:endParaRPr lang="ru-RU" sz="36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1217822838_0lik_ru_3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5929322" y="3286124"/>
            <a:ext cx="2625322" cy="2584933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3096b9d487a8.gif"/>
          <p:cNvPicPr>
            <a:picLocks noChangeAspect="1"/>
          </p:cNvPicPr>
          <p:nvPr/>
        </p:nvPicPr>
        <p:blipFill>
          <a:blip r:embed="rId2">
            <a:lum bright="40000" contrast="-40000"/>
          </a:blip>
          <a:stretch>
            <a:fillRect/>
          </a:stretch>
        </p:blipFill>
        <p:spPr>
          <a:xfrm>
            <a:off x="0" y="0"/>
            <a:ext cx="9144000" cy="702259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57488" y="357166"/>
            <a:ext cx="3500462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800" b="1" spc="50" dirty="0" smtClean="0">
                <a:ln w="11430"/>
                <a:solidFill>
                  <a:srgbClr val="92D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Now I know</a:t>
            </a:r>
            <a:endParaRPr lang="ru-RU" sz="4800" b="1" spc="50" dirty="0">
              <a:ln w="11430"/>
              <a:solidFill>
                <a:srgbClr val="92D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034" y="2071678"/>
            <a:ext cx="500066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85852" y="1928802"/>
            <a:ext cx="76438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 подписи к картинкам (допиши нужную букву):     </a:t>
            </a:r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…, 2…, 3 …, 4…, 5…</a:t>
            </a: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00430" y="1142984"/>
            <a:ext cx="200026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118 - 119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0034" y="3714752"/>
            <a:ext cx="500066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85852" y="3571876"/>
            <a:ext cx="764386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Посмотри на картинки и напиши ответ на вопрос</a:t>
            </a:r>
          </a:p>
          <a:p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том, что сейчас делают дети:</a:t>
            </a:r>
          </a:p>
          <a:p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</a:t>
            </a:r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Ben ............ . 2 Garry ........... . 3 Tim ............. .</a:t>
            </a:r>
          </a:p>
          <a:p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Judy ........... . 5 They ............ .</a:t>
            </a:r>
          </a:p>
          <a:p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3096b9d487a8.gif"/>
          <p:cNvPicPr>
            <a:picLocks noChangeAspect="1"/>
          </p:cNvPicPr>
          <p:nvPr/>
        </p:nvPicPr>
        <p:blipFill>
          <a:blip r:embed="rId2">
            <a:lum bright="40000" contrast="-40000"/>
          </a:blip>
          <a:stretch>
            <a:fillRect/>
          </a:stretch>
        </p:blipFill>
        <p:spPr>
          <a:xfrm>
            <a:off x="0" y="0"/>
            <a:ext cx="9144000" cy="70225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71480"/>
            <a:ext cx="8929718" cy="13849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800" b="1" spc="50" dirty="0" smtClean="0">
                <a:ln w="11430">
                  <a:solidFill>
                    <a:srgbClr val="FFC000"/>
                  </a:solidFill>
                </a:ln>
                <a:solidFill>
                  <a:srgbClr val="FF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</a:t>
            </a:r>
            <a:endParaRPr lang="en-US" sz="3600" b="1" spc="50" dirty="0" smtClean="0">
              <a:ln w="11430">
                <a:solidFill>
                  <a:srgbClr val="FFC000"/>
                </a:solidFill>
              </a:ln>
              <a:solidFill>
                <a:srgbClr val="FF00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z="3600" b="1" spc="50" dirty="0" smtClean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Рисунок 7" descr="magik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509822">
            <a:off x="3771385" y="2771261"/>
            <a:ext cx="1318091" cy="131809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14282" y="285728"/>
            <a:ext cx="8286808" cy="175432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Подсказка  заданию       :</a:t>
            </a:r>
          </a:p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</a:t>
            </a:r>
            <a:r>
              <a:rPr lang="ru-RU" sz="32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превращаем полную форму глагола</a:t>
            </a:r>
          </a:p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  в краткую форму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715140" y="428604"/>
            <a:ext cx="571504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 2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1" name="Улыбающееся лицо 10"/>
          <p:cNvSpPr/>
          <p:nvPr/>
        </p:nvSpPr>
        <p:spPr>
          <a:xfrm>
            <a:off x="1214414" y="2714620"/>
            <a:ext cx="700086" cy="700086"/>
          </a:xfrm>
          <a:prstGeom prst="smileyFac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57158" y="4286256"/>
            <a:ext cx="78581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4" name="Улыбающееся лицо 13"/>
          <p:cNvSpPr/>
          <p:nvPr/>
        </p:nvSpPr>
        <p:spPr>
          <a:xfrm>
            <a:off x="5286380" y="2714620"/>
            <a:ext cx="700086" cy="700086"/>
          </a:xfrm>
          <a:prstGeom prst="smileyFac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лыбающееся лицо 14"/>
          <p:cNvSpPr/>
          <p:nvPr/>
        </p:nvSpPr>
        <p:spPr>
          <a:xfrm>
            <a:off x="1214414" y="4357694"/>
            <a:ext cx="700086" cy="700086"/>
          </a:xfrm>
          <a:prstGeom prst="smileyFac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785786" y="2714620"/>
            <a:ext cx="32861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is + </a:t>
            </a:r>
            <a:r>
              <a:rPr lang="en-US" sz="40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Ving</a:t>
            </a:r>
            <a:r>
              <a:rPr lang="en-US" sz="4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          </a:t>
            </a:r>
            <a:endParaRPr lang="ru-RU" sz="40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00628" y="2714620"/>
            <a:ext cx="38576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</a:t>
            </a:r>
            <a: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’s + </a:t>
            </a:r>
            <a:r>
              <a:rPr lang="en-US" sz="40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Ving</a:t>
            </a:r>
            <a: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         </a:t>
            </a:r>
            <a:endParaRPr lang="ru-RU" sz="4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Улыбающееся лицо 17"/>
          <p:cNvSpPr/>
          <p:nvPr/>
        </p:nvSpPr>
        <p:spPr>
          <a:xfrm>
            <a:off x="571472" y="4357694"/>
            <a:ext cx="700086" cy="700086"/>
          </a:xfrm>
          <a:prstGeom prst="smileyFace">
            <a:avLst>
              <a:gd name="adj" fmla="val 465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785786" y="4357694"/>
            <a:ext cx="3571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are + </a:t>
            </a:r>
            <a:r>
              <a:rPr lang="en-US" sz="40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Ving</a:t>
            </a:r>
            <a:r>
              <a:rPr lang="en-US" sz="4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          </a:t>
            </a:r>
            <a:endParaRPr lang="ru-RU" sz="40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786314" y="4357694"/>
            <a:ext cx="3571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They’re + </a:t>
            </a:r>
            <a:r>
              <a:rPr lang="en-US" sz="40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Ving</a:t>
            </a:r>
            <a: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          </a:t>
            </a:r>
            <a:endParaRPr lang="ru-RU" sz="4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4" name="Рисунок 23" descr="magik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740494">
            <a:off x="3674260" y="4888715"/>
            <a:ext cx="1318091" cy="1318091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3096b9d487a8.gif"/>
          <p:cNvPicPr>
            <a:picLocks noChangeAspect="1"/>
          </p:cNvPicPr>
          <p:nvPr/>
        </p:nvPicPr>
        <p:blipFill>
          <a:blip r:embed="rId2">
            <a:lum bright="40000" contrast="-40000"/>
          </a:blip>
          <a:stretch>
            <a:fillRect/>
          </a:stretch>
        </p:blipFill>
        <p:spPr>
          <a:xfrm>
            <a:off x="0" y="0"/>
            <a:ext cx="9144000" cy="702259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28596" y="1142984"/>
            <a:ext cx="500066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3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71538" y="1071546"/>
            <a:ext cx="76438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Прочитай предложения, выбери нужный</a:t>
            </a:r>
          </a:p>
          <a:p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 смыслу ответ и напиши нужную букву:</a:t>
            </a:r>
          </a:p>
          <a:p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1 В …),   2В …),   3 В …) </a:t>
            </a:r>
            <a:endParaRPr lang="ru-RU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8596" y="3214686"/>
            <a:ext cx="500066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4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71538" y="3214686"/>
            <a:ext cx="764386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Посмотри на картинку, допиши рассказ о том, что сейчас делают дети и мама, поставь глаголы в скобках в Настоящее продолженное время:</a:t>
            </a:r>
          </a:p>
          <a:p>
            <a:pPr marL="514350" indent="-514350">
              <a:buAutoNum type="arabicParenR"/>
            </a:pPr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……  ………….   2) …..  ………….  3)  ……  …………..</a:t>
            </a:r>
          </a:p>
          <a:p>
            <a:pPr marL="514350" indent="-514350"/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4)   ……  ………….   5) …..  ………….  </a:t>
            </a:r>
          </a:p>
          <a:p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3096b9d487a8.gif"/>
          <p:cNvPicPr>
            <a:picLocks noChangeAspect="1"/>
          </p:cNvPicPr>
          <p:nvPr/>
        </p:nvPicPr>
        <p:blipFill>
          <a:blip r:embed="rId2">
            <a:lum bright="40000" contrast="-40000"/>
          </a:blip>
          <a:stretch>
            <a:fillRect/>
          </a:stretch>
        </p:blipFill>
        <p:spPr>
          <a:xfrm>
            <a:off x="0" y="0"/>
            <a:ext cx="9144000" cy="70225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857232"/>
            <a:ext cx="6786610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>
                  <a:noFill/>
                </a:ln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</a:t>
            </a:r>
            <a:r>
              <a:rPr lang="en-US" sz="5400" b="1" spc="50" dirty="0" smtClean="0">
                <a:ln w="11430">
                  <a:noFill/>
                </a:ln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</a:t>
            </a:r>
            <a:r>
              <a:rPr lang="en-US" sz="6000" b="1" spc="50" dirty="0" smtClean="0">
                <a:ln w="11430">
                  <a:noFill/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Let’s check!</a:t>
            </a:r>
            <a:endParaRPr lang="en-US" sz="5400" b="1" spc="50" dirty="0" smtClean="0">
              <a:ln w="11430">
                <a:solidFill>
                  <a:srgbClr val="FFC000"/>
                </a:solidFill>
              </a:ln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z="3600" b="1" spc="50" dirty="0" smtClean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6" descr="1217822838_0lik_ru_3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0298" y="2285992"/>
            <a:ext cx="3700241" cy="3643314"/>
          </a:xfrm>
          <a:prstGeom prst="rect">
            <a:avLst/>
          </a:prstGeom>
        </p:spPr>
      </p:pic>
      <p:pic>
        <p:nvPicPr>
          <p:cNvPr id="8" name="Рисунок 7" descr="magik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231359">
            <a:off x="5113352" y="2041526"/>
            <a:ext cx="1333501" cy="1333501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3096b9d487a8.gif"/>
          <p:cNvPicPr>
            <a:picLocks noChangeAspect="1"/>
          </p:cNvPicPr>
          <p:nvPr/>
        </p:nvPicPr>
        <p:blipFill>
          <a:blip r:embed="rId2">
            <a:lum bright="40000" contrast="-40000"/>
          </a:blip>
          <a:stretch>
            <a:fillRect/>
          </a:stretch>
        </p:blipFill>
        <p:spPr>
          <a:xfrm>
            <a:off x="0" y="0"/>
            <a:ext cx="9144000" cy="702259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57488" y="357166"/>
            <a:ext cx="3500462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800" b="1" spc="50" dirty="0" smtClean="0">
                <a:ln w="11430"/>
                <a:solidFill>
                  <a:srgbClr val="92D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Now I know</a:t>
            </a:r>
            <a:endParaRPr lang="ru-RU" sz="4800" b="1" spc="50" dirty="0">
              <a:ln w="11430"/>
              <a:solidFill>
                <a:srgbClr val="92D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034" y="2071678"/>
            <a:ext cx="500066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85852" y="1928802"/>
            <a:ext cx="76438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 подписи к картинкам (допиши нужную букву):    </a:t>
            </a:r>
            <a:endParaRPr lang="en-US" sz="2800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</a:t>
            </a:r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ru-RU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00430" y="1142984"/>
            <a:ext cx="200026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118 - 119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0034" y="3714752"/>
            <a:ext cx="500066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85852" y="3571876"/>
            <a:ext cx="764386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Посмотри на картинки и напиши ответ на вопрос</a:t>
            </a:r>
          </a:p>
          <a:p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том, что сейчас делают дети:</a:t>
            </a:r>
          </a:p>
          <a:p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Ben                               </a:t>
            </a: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Garry </a:t>
            </a:r>
          </a:p>
          <a:p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3 </a:t>
            </a:r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                                           </a:t>
            </a: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Judy</a:t>
            </a:r>
          </a:p>
          <a:p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5 </a:t>
            </a:r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They</a:t>
            </a:r>
          </a:p>
          <a:p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214678" y="2786058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86182" y="2786058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357686" y="2786058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29190" y="2786058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72132" y="2786058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43108" y="4429132"/>
            <a:ext cx="2214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’s swimming .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786414" y="4429132"/>
            <a:ext cx="3357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’s climbing a tree .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214546" y="4857760"/>
            <a:ext cx="3357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’s painting a picture .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72264" y="4857760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’s singing .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357422" y="5286388"/>
            <a:ext cx="3786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’re playing basketball.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7" grpId="0"/>
      <p:bldP spid="18" grpId="0"/>
      <p:bldP spid="19" grpId="0"/>
      <p:bldP spid="20" grpId="0"/>
      <p:bldP spid="21" grpId="0"/>
      <p:bldP spid="23" grpId="0"/>
      <p:bldP spid="24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3096b9d487a8.gif"/>
          <p:cNvPicPr>
            <a:picLocks noChangeAspect="1"/>
          </p:cNvPicPr>
          <p:nvPr/>
        </p:nvPicPr>
        <p:blipFill>
          <a:blip r:embed="rId2">
            <a:lum bright="40000" contrast="-40000"/>
          </a:blip>
          <a:stretch>
            <a:fillRect/>
          </a:stretch>
        </p:blipFill>
        <p:spPr>
          <a:xfrm>
            <a:off x="0" y="0"/>
            <a:ext cx="9144000" cy="702259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28596" y="1142984"/>
            <a:ext cx="500066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3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71538" y="1071546"/>
            <a:ext cx="76438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Прочитай предложения, выбери нужный</a:t>
            </a:r>
          </a:p>
          <a:p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 смыслу ответ и напиши нужную букву:</a:t>
            </a:r>
          </a:p>
          <a:p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1 В </a:t>
            </a: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  2В </a:t>
            </a: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  3 В </a:t>
            </a: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endParaRPr lang="ru-RU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8596" y="3214686"/>
            <a:ext cx="500066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4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71538" y="3214686"/>
            <a:ext cx="764386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Посмотри на картинку, допиши рассказ о том, что сейчас делают дети и мама, поставь глаголы в скобках в Настоящее продолженное время:</a:t>
            </a:r>
          </a:p>
          <a:p>
            <a:pPr marL="514350" indent="-514350">
              <a:buAutoNum type="arabicParenR"/>
            </a:pP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</a:t>
            </a:r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 </a:t>
            </a: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</a:t>
            </a:r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3)</a:t>
            </a:r>
          </a:p>
          <a:p>
            <a:pPr marL="514350" indent="-514350"/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4) </a:t>
            </a: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</a:t>
            </a:r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5)</a:t>
            </a:r>
          </a:p>
          <a:p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286116" y="1928802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29124" y="1928802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72132" y="1928802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28728" y="4500570"/>
            <a:ext cx="1714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is drinking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29058" y="4500570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is flying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143636" y="4500570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are playing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28728" y="4929198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is sleeping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29058" y="4929198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are having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3096b9d487a8.gif"/>
          <p:cNvPicPr>
            <a:picLocks noChangeAspect="1"/>
          </p:cNvPicPr>
          <p:nvPr/>
        </p:nvPicPr>
        <p:blipFill>
          <a:blip r:embed="rId2">
            <a:lum bright="40000" contrast="-40000"/>
          </a:blip>
          <a:stretch>
            <a:fillRect/>
          </a:stretch>
        </p:blipFill>
        <p:spPr>
          <a:xfrm>
            <a:off x="0" y="0"/>
            <a:ext cx="9144000" cy="70225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28926" y="428604"/>
            <a:ext cx="3071834" cy="304698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800" b="1" spc="50" dirty="0" err="1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Hometask</a:t>
            </a:r>
            <a:endParaRPr lang="en-US" sz="4800" b="1" spc="50" dirty="0" smtClean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z="4800" b="1" spc="50" dirty="0" smtClean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en-US" sz="4800" b="1" spc="50" dirty="0" smtClean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sz="4800" b="1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00364" y="5429264"/>
            <a:ext cx="3071834" cy="923330"/>
          </a:xfrm>
          <a:prstGeom prst="rect">
            <a:avLst/>
          </a:prstGeom>
          <a:noFill/>
        </p:spPr>
        <p:txBody>
          <a:bodyPr wrap="square" rtlCol="0">
            <a:prstTxWarp prst="textInflateBottom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5400" b="1" spc="50" dirty="0" smtClean="0">
                <a:ln w="11430">
                  <a:solidFill>
                    <a:srgbClr val="FFC000"/>
                  </a:solidFill>
                </a:ln>
                <a:solidFill>
                  <a:srgbClr val="FF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See you!</a:t>
            </a:r>
            <a:endParaRPr lang="ru-RU" sz="5400" b="1" spc="50" dirty="0">
              <a:ln w="11430">
                <a:solidFill>
                  <a:srgbClr val="FFC000"/>
                </a:solidFill>
              </a:ln>
              <a:solidFill>
                <a:srgbClr val="FF00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71604" y="1857364"/>
            <a:ext cx="5929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Учебник: 1, 2, 3, 4 (118-119)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Рисунок 9" descr="1217822838_0lik_ru_3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992" y="2786058"/>
            <a:ext cx="2542722" cy="2503603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1576</TotalTime>
  <Words>443</Words>
  <Application>Microsoft Office PowerPoint</Application>
  <PresentationFormat>Экран (4:3)</PresentationFormat>
  <Paragraphs>92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168</cp:revision>
  <dcterms:created xsi:type="dcterms:W3CDTF">2012-04-30T17:26:44Z</dcterms:created>
  <dcterms:modified xsi:type="dcterms:W3CDTF">2012-05-17T08:56:36Z</dcterms:modified>
</cp:coreProperties>
</file>