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1"/>
  </p:notesMasterIdLst>
  <p:sldIdLst>
    <p:sldId id="273" r:id="rId2"/>
    <p:sldId id="256" r:id="rId3"/>
    <p:sldId id="257" r:id="rId4"/>
    <p:sldId id="258" r:id="rId5"/>
    <p:sldId id="277" r:id="rId6"/>
    <p:sldId id="284" r:id="rId7"/>
    <p:sldId id="283" r:id="rId8"/>
    <p:sldId id="280" r:id="rId9"/>
    <p:sldId id="261" r:id="rId10"/>
    <p:sldId id="262" r:id="rId11"/>
    <p:sldId id="275" r:id="rId12"/>
    <p:sldId id="264" r:id="rId13"/>
    <p:sldId id="265" r:id="rId14"/>
    <p:sldId id="276" r:id="rId15"/>
    <p:sldId id="281" r:id="rId16"/>
    <p:sldId id="279" r:id="rId17"/>
    <p:sldId id="267" r:id="rId18"/>
    <p:sldId id="274" r:id="rId19"/>
    <p:sldId id="27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1791"/>
    <a:srgbClr val="3F1692"/>
    <a:srgbClr val="5BD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9" autoAdjust="0"/>
    <p:restoredTop sz="87136" autoAdjust="0"/>
  </p:normalViewPr>
  <p:slideViewPr>
    <p:cSldViewPr>
      <p:cViewPr varScale="1">
        <p:scale>
          <a:sx n="76" d="100"/>
          <a:sy n="76" d="100"/>
        </p:scale>
        <p:origin x="-11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2E26F5-7BBF-4D15-AC5D-F9FA2E92FAA9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F0900AF-545A-4D38-8833-6C9EAA388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159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8A6CF2-BDAE-4F92-B566-FA52B21AFF4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95F20E-F570-4F99-B5BC-CC05524A121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AFAA-6A2F-40A5-8209-7E637BEECC7F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CAA7D-0218-48AC-8D09-F3B640B9E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A4D6-69D0-4CCA-8CF7-7AEB7430B054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FCC58-7A7C-46B9-AA24-511BFEA59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B5C02-7A76-41C4-BCC1-6023B5FBCB45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5D7CF-8840-40D1-BCEC-F40049A7B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DEE43-43DA-4FF1-99BA-08000D8C2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FEB3057-96B5-4E0A-97E0-DFCA4B8E0497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C2646DC-1D50-4EE5-9FAB-EA2D1E15C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5715A-9078-44F2-B675-2C86EAF6E711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C8516-D156-458D-B644-8CAFA3C4A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39049-4012-46FE-A82B-77636ACB2658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9BFD7-197F-4F7A-BB7B-6A6788642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2BE5E-AE4F-4083-937A-A85DAA8DA7F1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70C63-9B66-4178-8D84-A81C58FA1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6475322-4660-4A7F-9396-83580261CF15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3C9B094-CB4A-429B-99CA-D82325975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62C13-296A-4D22-BF9A-DCB9BDEA5F61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AF5B8-0220-4925-A0E6-A565AC7F3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7C4296C-19F1-4E95-9456-AF9B8167D3AD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5FC2022-2139-4E8F-A158-79F604257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0A0C31-60B0-4854-9947-7BA9EE72927A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1B90825-20C1-444A-8A1F-2133FABDF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901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DFD41C8-D880-408A-9FAA-B3D8A172400D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1B17155-4330-43AA-A9A9-A85CF9F21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4" r:id="rId4"/>
    <p:sldLayoutId id="2147483673" r:id="rId5"/>
    <p:sldLayoutId id="2147483678" r:id="rId6"/>
    <p:sldLayoutId id="2147483672" r:id="rId7"/>
    <p:sldLayoutId id="2147483679" r:id="rId8"/>
    <p:sldLayoutId id="2147483680" r:id="rId9"/>
    <p:sldLayoutId id="2147483671" r:id="rId10"/>
    <p:sldLayoutId id="2147483670" r:id="rId11"/>
    <p:sldLayoutId id="2147483681" r:id="rId12"/>
  </p:sldLayoutIdLst>
  <p:transition spd="slow">
    <p:strips/>
  </p:transition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981075"/>
            <a:ext cx="7385050" cy="23764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i="1" cap="none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b="1" i="1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акрепление по теме: </a:t>
            </a:r>
            <a:br>
              <a:rPr lang="ru-RU" sz="4000" b="1" i="1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«Имя существительное как часть речи»</a:t>
            </a:r>
            <a:endParaRPr lang="ru-RU" sz="4000" b="1" i="1" cap="none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20072" y="4725143"/>
            <a:ext cx="3423866" cy="1799481"/>
          </a:xfrm>
        </p:spPr>
        <p:txBody>
          <a:bodyPr>
            <a:normAutofit fontScale="92500" lnSpcReduction="10000"/>
          </a:bodyPr>
          <a:lstStyle/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endParaRPr lang="ru-RU" b="1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                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учитель начальных  классов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МОУ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Румянцевская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СОШ                       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Апресян Елена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Арменаковна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052513"/>
            <a:ext cx="7848600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6953250" cy="777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Объект 2"/>
          <p:cNvSpPr>
            <a:spLocks noGrp="1"/>
          </p:cNvSpPr>
          <p:nvPr>
            <p:ph sz="quarter" idx="1"/>
          </p:nvPr>
        </p:nvSpPr>
        <p:spPr>
          <a:xfrm>
            <a:off x="395288" y="1412875"/>
            <a:ext cx="8280400" cy="50609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Имя существительное. Очень удивительное.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На вопросы кто? И что? Отвечать оно должно!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Если слово будет отвечать на вопрос кто?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Поднимите руки вверх.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Если на вопрос что? Руки вперёд.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Если встретятся другие слова - присесть.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39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Стражники стоят </a:t>
            </a:r>
            <a:r>
              <a:rPr lang="ru-RU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 ворот замка</a:t>
            </a:r>
            <a:r>
              <a:rPr lang="ru-RU" sz="4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268413"/>
            <a:ext cx="67564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8" y="549275"/>
            <a:ext cx="8858250" cy="5214938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388" y="549275"/>
            <a:ext cx="8496300" cy="61245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latin typeface="+mn-lt"/>
              </a:rPr>
              <a:t>   Составить и записать из слов одну пословицу.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latin typeface="+mn-lt"/>
              </a:rPr>
              <a:t>    Разобрать имя  существительное  как часть речи.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1) кормит, лень, портит, а, труд;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2) сторона, родимая, мать,  а, мачеха, чужая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3) птица, человек, крыльями, дружбой, сильна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+mn-lt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33375"/>
            <a:ext cx="6049962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938" y="274638"/>
            <a:ext cx="2663825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А.А. Фет                   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Объект 2"/>
          <p:cNvSpPr>
            <a:spLocks noGrp="1"/>
          </p:cNvSpPr>
          <p:nvPr>
            <p:ph sz="quarter" idx="1"/>
          </p:nvPr>
        </p:nvSpPr>
        <p:spPr>
          <a:xfrm>
            <a:off x="457200" y="1484313"/>
            <a:ext cx="7467600" cy="498951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Шёпот, робкое дыханье,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Трели соловья.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Серебро и колыханье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Сонного ручья.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Свет ночной. Ночные тени,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Тени без конца.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Ряд волшебных изменений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Милого лица.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260350"/>
            <a:ext cx="251142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0673" y="188640"/>
            <a:ext cx="251142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8063" y="287959"/>
            <a:ext cx="251142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99592" y="548681"/>
            <a:ext cx="7098767" cy="5256584"/>
          </a:xfr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1571625"/>
            <a:ext cx="8858250" cy="38290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                Минуты творчества   </a:t>
            </a:r>
          </a:p>
          <a:p>
            <a:pPr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           «Зимний пейзаж в моём посёлке».</a:t>
            </a:r>
          </a:p>
          <a:p>
            <a:pPr>
              <a:buFont typeface="Wingdings" pitchFamily="2" charset="2"/>
              <a:buNone/>
            </a:pPr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3200" smtClean="0"/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852738"/>
            <a:ext cx="45354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Содержимое 4"/>
          <p:cNvSpPr>
            <a:spLocks noGrp="1"/>
          </p:cNvSpPr>
          <p:nvPr>
            <p:ph sz="quarter" idx="3"/>
          </p:nvPr>
        </p:nvSpPr>
        <p:spPr>
          <a:xfrm>
            <a:off x="9429750" y="4143375"/>
            <a:ext cx="1395413" cy="21875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276872"/>
            <a:ext cx="63367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13" y="274638"/>
            <a:ext cx="6707187" cy="796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Литература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Содержимое 3"/>
          <p:cNvSpPr>
            <a:spLocks noGrp="1"/>
          </p:cNvSpPr>
          <p:nvPr>
            <p:ph sz="quarter" idx="2"/>
          </p:nvPr>
        </p:nvSpPr>
        <p:spPr>
          <a:xfrm>
            <a:off x="8640763" y="1600200"/>
            <a:ext cx="46037" cy="218598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5843" name="Содержимое 4"/>
          <p:cNvSpPr>
            <a:spLocks noGrp="1"/>
          </p:cNvSpPr>
          <p:nvPr>
            <p:ph sz="quarter" idx="3"/>
          </p:nvPr>
        </p:nvSpPr>
        <p:spPr>
          <a:xfrm flipH="1">
            <a:off x="8686800" y="3938588"/>
            <a:ext cx="100013" cy="21875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5844" name="Объект 5"/>
          <p:cNvSpPr>
            <a:spLocks noGrp="1"/>
          </p:cNvSpPr>
          <p:nvPr>
            <p:ph sz="half" idx="1"/>
          </p:nvPr>
        </p:nvSpPr>
        <p:spPr>
          <a:xfrm>
            <a:off x="395288" y="1196975"/>
            <a:ext cx="8208962" cy="492918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2800" b="1" dirty="0" smtClean="0"/>
              <a:t>  </a:t>
            </a:r>
            <a:r>
              <a:rPr lang="en-US" b="1" dirty="0" smtClean="0"/>
              <a:t>1</a:t>
            </a:r>
            <a:r>
              <a:rPr lang="ru-RU" b="1" dirty="0" smtClean="0"/>
              <a:t>. Русский язык, Р. Н.  </a:t>
            </a:r>
            <a:r>
              <a:rPr lang="ru-RU" b="1" dirty="0" err="1" smtClean="0"/>
              <a:t>Бунеев</a:t>
            </a:r>
            <a:r>
              <a:rPr lang="ru-RU" b="1" dirty="0" smtClean="0"/>
              <a:t>, Е. В. </a:t>
            </a:r>
            <a:r>
              <a:rPr lang="ru-RU" b="1" dirty="0" err="1" smtClean="0"/>
              <a:t>Бунеева</a:t>
            </a:r>
            <a:r>
              <a:rPr lang="ru-RU" b="1" dirty="0" smtClean="0"/>
              <a:t>,            (учебник 3 класса)</a:t>
            </a:r>
          </a:p>
          <a:p>
            <a:pPr marL="0" indent="0">
              <a:buFont typeface="Wingdings" pitchFamily="2" charset="2"/>
              <a:buNone/>
            </a:pPr>
            <a:r>
              <a:rPr lang="ru-RU" b="1" dirty="0" smtClean="0"/>
              <a:t>  2.  Русский язык  В. А. </a:t>
            </a:r>
            <a:r>
              <a:rPr lang="ru-RU" b="1" dirty="0" err="1" smtClean="0"/>
              <a:t>Шукейло</a:t>
            </a:r>
            <a:endParaRPr lang="ru-RU" b="1" dirty="0" smtClean="0"/>
          </a:p>
          <a:p>
            <a:pPr marL="0" indent="0">
              <a:buFont typeface="Wingdings" pitchFamily="2" charset="2"/>
              <a:buNone/>
            </a:pPr>
            <a:r>
              <a:rPr lang="ru-RU" b="1" dirty="0" smtClean="0"/>
              <a:t>  3. Сборник творческих работ  Л.И. </a:t>
            </a:r>
            <a:r>
              <a:rPr lang="ru-RU" b="1" dirty="0" err="1" smtClean="0"/>
              <a:t>Тикунова</a:t>
            </a:r>
            <a:endParaRPr lang="ru-RU" b="1" dirty="0" smtClean="0"/>
          </a:p>
          <a:p>
            <a:pPr marL="0" indent="0">
              <a:buFont typeface="Wingdings" pitchFamily="2" charset="2"/>
              <a:buNone/>
            </a:pPr>
            <a:r>
              <a:rPr lang="ru-RU" b="1" dirty="0" smtClean="0"/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ru-RU" b="1" dirty="0" smtClean="0"/>
              <a:t>Интернет-ресурсы</a:t>
            </a:r>
            <a:endParaRPr lang="en-US" b="1" dirty="0" smtClean="0"/>
          </a:p>
          <a:p>
            <a:pPr marL="0" indent="0">
              <a:buFont typeface="Wingdings" pitchFamily="2" charset="2"/>
              <a:buNone/>
            </a:pPr>
            <a:r>
              <a:rPr lang="en-US" b="1" dirty="0" smtClean="0"/>
              <a:t>1. duskrider.narod.ru</a:t>
            </a:r>
          </a:p>
          <a:p>
            <a:pPr marL="0" indent="0">
              <a:buFont typeface="Wingdings" pitchFamily="2" charset="2"/>
              <a:buNone/>
            </a:pPr>
            <a:r>
              <a:rPr lang="en-US" b="1" dirty="0" smtClean="0"/>
              <a:t>2. stranasurprizov.ru</a:t>
            </a:r>
          </a:p>
          <a:p>
            <a:pPr marL="0" indent="0">
              <a:buFont typeface="Wingdings" pitchFamily="2" charset="2"/>
              <a:buNone/>
            </a:pPr>
            <a:r>
              <a:rPr lang="en-US" b="1" dirty="0" smtClean="0"/>
              <a:t>3. zamkimira.ru</a:t>
            </a:r>
            <a:endParaRPr lang="ru-RU" b="1" dirty="0" smtClean="0"/>
          </a:p>
          <a:p>
            <a:pPr marL="0" indent="0">
              <a:buFont typeface="Wingdings" pitchFamily="2" charset="2"/>
              <a:buNone/>
            </a:pPr>
            <a:r>
              <a:rPr lang="ru-RU" b="1" dirty="0" smtClean="0"/>
              <a:t>4. </a:t>
            </a:r>
            <a:r>
              <a:rPr lang="en-US" b="1" dirty="0" smtClean="0"/>
              <a:t>english-tutoru.livejoumal.com</a:t>
            </a:r>
            <a:endParaRPr lang="ru-RU" b="1" dirty="0" smtClean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D052">
            <a:alpha val="2862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0" y="142875"/>
            <a:ext cx="7486650" cy="11255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 Существительное </a:t>
            </a:r>
            <a:endParaRPr lang="ru-RU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888" y="2276475"/>
            <a:ext cx="6677025" cy="33131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557338"/>
            <a:ext cx="75819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7410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839788"/>
            <a:ext cx="8280400" cy="568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88913"/>
            <a:ext cx="6589712" cy="6480175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Вопросы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1. Что такое имя существительное?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2. Что обозначает имя существительное?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3. На какой вопрос отвечает имя существительное?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4. Какие постоянные признаки присущи имени существительному?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5. </a:t>
            </a:r>
          </a:p>
          <a:p>
            <a:pPr marL="514350" indent="-514350" fontAlgn="auto">
              <a:spcAft>
                <a:spcPts val="0"/>
              </a:spcAft>
              <a:buFont typeface="Wingdings"/>
              <a:buAutoNum type="arabicPeriod" startAt="4"/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Wingdings"/>
              <a:buAutoNum type="arabicPeriod" startAt="4"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Wingdings"/>
              <a:buAutoNum type="arabicPeriod"/>
              <a:defRPr/>
            </a:pPr>
            <a:endParaRPr lang="ru-RU" sz="4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Wingdings"/>
              <a:buAutoNum type="arabicPeriod"/>
              <a:defRPr/>
            </a:pPr>
            <a:endParaRPr lang="ru-RU" dirty="0"/>
          </a:p>
        </p:txBody>
      </p:sp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4437063"/>
            <a:ext cx="2068512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80276" cy="244819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Две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курицы вывели во двор цыплят.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Помогите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 найти своих детей, вставляя нужную букву.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Распределить   и записать  слова на : одушевленные и неодушевлённые.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565400"/>
            <a:ext cx="8280400" cy="4103688"/>
          </a:xfr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696744" cy="50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501641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8" y="620713"/>
            <a:ext cx="7345362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991475" cy="1727200"/>
          </a:xfrm>
        </p:spPr>
        <p:txBody>
          <a:bodyPr>
            <a:noAutofit/>
          </a:bodyPr>
          <a:lstStyle/>
          <a:p>
            <a:pPr marL="457200" indent="-4572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Прочитать 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имена существительные,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распределить 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 по родам  на три группы.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Выделить 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окончания.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sz="quarter" idx="1"/>
          </p:nvPr>
        </p:nvSpPr>
        <p:spPr>
          <a:xfrm>
            <a:off x="539750" y="2420938"/>
            <a:ext cx="7385050" cy="405288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dirty="0" smtClean="0"/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Сметана, кефир, молоко, кофе, погода, 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дерево, снег, солнце, улица, дорожка, ветер, 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сосны, дверь, шампунь, платье, окна.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2"/>
          <p:cNvSpPr>
            <a:spLocks noGrp="1"/>
          </p:cNvSpPr>
          <p:nvPr>
            <p:ph sz="quarter" idx="1"/>
          </p:nvPr>
        </p:nvSpPr>
        <p:spPr>
          <a:xfrm>
            <a:off x="457200" y="692150"/>
            <a:ext cx="8291513" cy="578167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Проверь себя!</a:t>
            </a:r>
          </a:p>
          <a:p>
            <a:pPr marL="0" indent="0">
              <a:buFont typeface="Wingdings" pitchFamily="2" charset="2"/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ж. р.                         м. р.                          ср. р.</a:t>
            </a:r>
          </a:p>
          <a:p>
            <a:pPr marL="0" indent="0">
              <a:buFont typeface="Wingdings" pitchFamily="2" charset="2"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сметана                 кефир                    молоко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погода                   кофе                       дерево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улица                    снег                        солнце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дверь                     шампунь               платье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дорожка                 ветер</a:t>
            </a:r>
          </a:p>
          <a:p>
            <a:pPr marL="0" indent="0">
              <a:buFont typeface="Wingdings" pitchFamily="2" charset="2"/>
              <a:buNone/>
            </a:pPr>
            <a:endParaRPr lang="ru-RU" dirty="0" smtClean="0"/>
          </a:p>
          <a:p>
            <a:pPr marL="0" indent="0">
              <a:buFont typeface="Wingdings" pitchFamily="2" charset="2"/>
              <a:buNone/>
            </a:pPr>
            <a:endParaRPr lang="ru-RU" dirty="0" smtClean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2260</TotalTime>
  <Words>337</Words>
  <Application>Microsoft Office PowerPoint</Application>
  <PresentationFormat>Экран (4:3)</PresentationFormat>
  <Paragraphs>80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Закрепление по теме:  «Имя существительное как часть речи»</vt:lpstr>
      <vt:lpstr>Город Существительное </vt:lpstr>
      <vt:lpstr>Презентация PowerPoint</vt:lpstr>
      <vt:lpstr>Презентация PowerPoint</vt:lpstr>
      <vt:lpstr>          Две курицы вывели во двор цыплят.      Помогите им найти своих детей, вставляя нужную букву.        Распределить   и записать  слова на : одушевленные и неодушевлённые. </vt:lpstr>
      <vt:lpstr>Презентация PowerPoint</vt:lpstr>
      <vt:lpstr>Презентация PowerPoint</vt:lpstr>
      <vt:lpstr>    Прочитать  имена существительные, распределить  их по родам  на три группы. Выделить  окончания.</vt:lpstr>
      <vt:lpstr>Презентация PowerPoint</vt:lpstr>
      <vt:lpstr>Презентация PowerPoint</vt:lpstr>
      <vt:lpstr>              Физкультминутка</vt:lpstr>
      <vt:lpstr>Стражники стоят у  ворот замка.</vt:lpstr>
      <vt:lpstr>Презентация PowerPoint</vt:lpstr>
      <vt:lpstr>Презентация PowerPoint</vt:lpstr>
      <vt:lpstr>                          А.А. Фет                   </vt:lpstr>
      <vt:lpstr>Презентация PowerPoint</vt:lpstr>
      <vt:lpstr>        Домашнее задание</vt:lpstr>
      <vt:lpstr>Презентация PowerPoint</vt:lpstr>
      <vt:lpstr>   Литература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Существительное </dc:title>
  <dc:creator>Admin</dc:creator>
  <cp:lastModifiedBy>СОШ</cp:lastModifiedBy>
  <cp:revision>138</cp:revision>
  <dcterms:created xsi:type="dcterms:W3CDTF">2011-03-06T16:15:23Z</dcterms:created>
  <dcterms:modified xsi:type="dcterms:W3CDTF">2014-09-25T10:40:08Z</dcterms:modified>
</cp:coreProperties>
</file>