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61" r:id="rId5"/>
    <p:sldId id="260" r:id="rId6"/>
    <p:sldId id="263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857364"/>
            <a:ext cx="7429552" cy="1470025"/>
          </a:xfrm>
        </p:spPr>
        <p:txBody>
          <a:bodyPr/>
          <a:lstStyle>
            <a:lvl1pPr>
              <a:defRPr b="1" cap="none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5500702"/>
            <a:ext cx="5000660" cy="1143008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CFCF8-BA6A-4B62-8FAC-831EDB97AC2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31.08.2014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4AE60-1AC4-4A6E-8AB9-C28E739AFCE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579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68346"/>
          </a:xfrm>
        </p:spPr>
        <p:txBody>
          <a:bodyPr/>
          <a:lstStyle>
            <a:lvl1pPr>
              <a:defRPr b="1" cap="none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CFD42-5791-4D1D-8B12-F71A04C423B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31.08.2014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0AF3F-03CA-4A26-BAB0-703D638CE8F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246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DB604-85A0-4BC0-A8DB-96365B73419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31.08.2014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67143-1425-4EB4-B20A-CBB7A382F59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1074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B4CB9-343C-4212-AAC8-D1F501EE30B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31.08.2014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6ABF2-206E-4BB0-9E74-737DAAF489C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286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31144-B6FE-412E-9A34-D0C73E3D8C4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31.08.2014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C8015-6C59-47E6-BF11-A1C1127BCC5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625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00D40-34F9-4464-9F73-06467E16761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31.08.2014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490F0-F60B-424C-BBFA-F56A5E67890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0518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86182-7041-4C75-8A7E-46CF48BB9A1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31.08.2014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A2805-B1FE-4DEC-BAE0-9005EC630A4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1263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5FCB0-20D2-43C9-BBEF-896A6E29E9C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31.08.2014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839D4-CB02-45F6-95B5-E4A9CCDF34F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711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EB1C0-67E6-4974-BD40-6A4AA05886B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31.08.2014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04932-384A-43EB-B097-8A81E6C63F2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823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A77DD-84B2-4910-A833-1B5D824DB2F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31.08.2014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7999B-B641-4C96-B7D3-CA443951632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6771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258D2-5D45-47BF-867D-B9A04250916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31.08.2014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C8841-6C7F-4E2B-A5E9-98C2E2F09E3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095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05A921-8C3D-414C-9615-9D0C50C9C77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31.08.2014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CC21AC-2016-4856-91D2-8A3C0661B1F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577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4295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Школа, здравствуй!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63" y="2636912"/>
            <a:ext cx="5000625" cy="1571625"/>
          </a:xfrm>
        </p:spPr>
        <p:txBody>
          <a:bodyPr/>
          <a:lstStyle/>
          <a:p>
            <a:pPr algn="l">
              <a:spcBef>
                <a:spcPts val="0"/>
              </a:spcBef>
              <a:defRPr/>
            </a:pPr>
            <a:endParaRPr lang="ru-RU" sz="2400" b="1" dirty="0" smtClean="0"/>
          </a:p>
          <a:p>
            <a:pPr eaLnBrk="1" hangingPunct="1">
              <a:defRPr/>
            </a:pPr>
            <a:endParaRPr lang="ru-RU" sz="2400" dirty="0"/>
          </a:p>
        </p:txBody>
      </p:sp>
      <p:pic>
        <p:nvPicPr>
          <p:cNvPr id="6" name="i-main-pic" descr="&amp;Kcy;&amp;acy;&amp;rcy;&amp;tcy;&amp;icy;&amp;ncy;&amp;kcy;&amp;acy; 3 &amp;icy;&amp;zcy; 86535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00000">
            <a:off x="2984782" y="2202997"/>
            <a:ext cx="2701849" cy="2689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962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63" y="2636912"/>
            <a:ext cx="5000625" cy="1571625"/>
          </a:xfrm>
        </p:spPr>
        <p:txBody>
          <a:bodyPr/>
          <a:lstStyle/>
          <a:p>
            <a:pPr algn="l">
              <a:spcBef>
                <a:spcPts val="0"/>
              </a:spcBef>
              <a:defRPr/>
            </a:pPr>
            <a:endParaRPr lang="ru-RU" sz="2400" b="1" dirty="0" smtClean="0"/>
          </a:p>
          <a:p>
            <a:pPr eaLnBrk="1" hangingPunct="1">
              <a:defRPr/>
            </a:pPr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519772" y="5301208"/>
            <a:ext cx="3991676" cy="122413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«Росток»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052736"/>
            <a:ext cx="5647860" cy="4575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613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63" y="2636912"/>
            <a:ext cx="5000625" cy="1571625"/>
          </a:xfrm>
        </p:spPr>
        <p:txBody>
          <a:bodyPr/>
          <a:lstStyle/>
          <a:p>
            <a:pPr algn="l">
              <a:spcBef>
                <a:spcPts val="0"/>
              </a:spcBef>
              <a:defRPr/>
            </a:pPr>
            <a:endParaRPr lang="ru-RU" sz="2400" b="1" dirty="0" smtClean="0"/>
          </a:p>
          <a:p>
            <a:pPr eaLnBrk="1" hangingPunct="1">
              <a:defRPr/>
            </a:pPr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Picture 1028" descr="G:\Предшкола\KRON_FOR_WWW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340768"/>
            <a:ext cx="5184576" cy="362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333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63" y="2636912"/>
            <a:ext cx="5000625" cy="1571625"/>
          </a:xfrm>
        </p:spPr>
        <p:txBody>
          <a:bodyPr/>
          <a:lstStyle/>
          <a:p>
            <a:pPr algn="l">
              <a:spcBef>
                <a:spcPts val="0"/>
              </a:spcBef>
              <a:defRPr/>
            </a:pPr>
            <a:endParaRPr lang="ru-RU" sz="2400" b="1" dirty="0" smtClean="0"/>
          </a:p>
          <a:p>
            <a:pPr eaLnBrk="1" hangingPunct="1">
              <a:defRPr/>
            </a:pPr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9" descr="карандаш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E1AAA5"/>
              </a:clrFrom>
              <a:clrTo>
                <a:srgbClr val="E1AAA5">
                  <a:alpha val="0"/>
                </a:srgbClr>
              </a:clrTo>
            </a:clrChange>
          </a:blip>
          <a:srcRect t="26315" r="-2452"/>
          <a:stretch>
            <a:fillRect/>
          </a:stretch>
        </p:blipFill>
        <p:spPr bwMode="auto">
          <a:xfrm flipV="1">
            <a:off x="923439" y="1474595"/>
            <a:ext cx="1728191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ручка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5816" y="2200875"/>
            <a:ext cx="19812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0192" y="3212976"/>
            <a:ext cx="1643074" cy="186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Рисунок 6" descr="стрка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957269" y="3646475"/>
            <a:ext cx="1335703" cy="10001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75856" y="3744638"/>
            <a:ext cx="1786519" cy="135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4" descr="FD79EDF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04248" y="1341310"/>
            <a:ext cx="1381243" cy="1871666"/>
          </a:xfrm>
          <a:prstGeom prst="rect">
            <a:avLst/>
          </a:prstGeom>
          <a:noFill/>
        </p:spPr>
      </p:pic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621382" y="5102393"/>
            <a:ext cx="1643074" cy="1569660"/>
          </a:xfrm>
          <a:prstGeom prst="rect">
            <a:avLst/>
          </a:prstGeom>
          <a:solidFill>
            <a:srgbClr val="E7BC29"/>
          </a:solidFill>
          <a:ln w="25400" cap="flat" cmpd="sng" algn="ctr">
            <a:solidFill>
              <a:srgbClr val="E7BC29">
                <a:shade val="50000"/>
              </a:srgbClr>
            </a:solidFill>
            <a:prstDash val="solid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9600" kern="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6</a:t>
            </a:r>
            <a:endParaRPr kumimoji="0" lang="ru-RU" sz="9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715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63" y="2636912"/>
            <a:ext cx="5000625" cy="1571625"/>
          </a:xfrm>
        </p:spPr>
        <p:txBody>
          <a:bodyPr/>
          <a:lstStyle/>
          <a:p>
            <a:pPr algn="l">
              <a:spcBef>
                <a:spcPts val="0"/>
              </a:spcBef>
              <a:defRPr/>
            </a:pPr>
            <a:endParaRPr lang="ru-RU" sz="2400" b="1" dirty="0" smtClean="0"/>
          </a:p>
          <a:p>
            <a:pPr eaLnBrk="1" hangingPunct="1">
              <a:defRPr/>
            </a:pPr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519772" y="5301208"/>
            <a:ext cx="3991676" cy="122413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«Росток»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052736"/>
            <a:ext cx="5647860" cy="4575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202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63" y="2636912"/>
            <a:ext cx="5000625" cy="1571625"/>
          </a:xfrm>
        </p:spPr>
        <p:txBody>
          <a:bodyPr/>
          <a:lstStyle/>
          <a:p>
            <a:pPr algn="l">
              <a:spcBef>
                <a:spcPts val="0"/>
              </a:spcBef>
              <a:defRPr/>
            </a:pPr>
            <a:endParaRPr lang="ru-RU" sz="2400" b="1" dirty="0" smtClean="0"/>
          </a:p>
          <a:p>
            <a:pPr eaLnBrk="1" hangingPunct="1">
              <a:defRPr/>
            </a:pPr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915816" y="4149080"/>
            <a:ext cx="3581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444D26"/>
                </a:solidFill>
                <a:latin typeface="Comic Sans MS" pitchFamily="66" charset="0"/>
              </a:rPr>
              <a:t>МОЛОДЦЫ!</a:t>
            </a:r>
            <a:endParaRPr lang="ru-RU" sz="4000" dirty="0">
              <a:solidFill>
                <a:srgbClr val="444D26"/>
              </a:solidFill>
              <a:latin typeface="Comic Sans MS" pitchFamily="66" charset="0"/>
            </a:endParaRPr>
          </a:p>
        </p:txBody>
      </p:sp>
      <p:pic>
        <p:nvPicPr>
          <p:cNvPr id="7" name="Picture 2" descr="C:\Documents and Settings\Артем\Мои документы\Мои рисунки\Организатор клипов (Microsoft)\j042446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848" y="1809479"/>
            <a:ext cx="2770588" cy="2383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4639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резентация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13</Words>
  <Application>Microsoft Office PowerPoint</Application>
  <PresentationFormat>Экран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Презентация4</vt:lpstr>
      <vt:lpstr>Школа, здравствуй!</vt:lpstr>
      <vt:lpstr>«Росток»</vt:lpstr>
      <vt:lpstr>Презентация PowerPoint</vt:lpstr>
      <vt:lpstr>Презентация PowerPoint</vt:lpstr>
      <vt:lpstr>«Росток»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Школа, здравствуй!</dc:title>
  <dc:creator>User</dc:creator>
  <cp:lastModifiedBy>User</cp:lastModifiedBy>
  <cp:revision>6</cp:revision>
  <dcterms:created xsi:type="dcterms:W3CDTF">2014-08-31T07:41:07Z</dcterms:created>
  <dcterms:modified xsi:type="dcterms:W3CDTF">2014-08-31T09:13:49Z</dcterms:modified>
</cp:coreProperties>
</file>