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3" r:id="rId8"/>
    <p:sldId id="261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47B339-0395-426F-8F52-4292BB0AD746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909E54-C21C-4494-8CF8-DDE595A06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7B339-0395-426F-8F52-4292BB0AD746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09E54-C21C-4494-8CF8-DDE595A06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7B339-0395-426F-8F52-4292BB0AD746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09E54-C21C-4494-8CF8-DDE595A06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7B339-0395-426F-8F52-4292BB0AD746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09E54-C21C-4494-8CF8-DDE595A060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7B339-0395-426F-8F52-4292BB0AD746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09E54-C21C-4494-8CF8-DDE595A060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7B339-0395-426F-8F52-4292BB0AD746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09E54-C21C-4494-8CF8-DDE595A060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7B339-0395-426F-8F52-4292BB0AD746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09E54-C21C-4494-8CF8-DDE595A06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7B339-0395-426F-8F52-4292BB0AD746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09E54-C21C-4494-8CF8-DDE595A060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7B339-0395-426F-8F52-4292BB0AD746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09E54-C21C-4494-8CF8-DDE595A06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947B339-0395-426F-8F52-4292BB0AD746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09E54-C21C-4494-8CF8-DDE595A06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47B339-0395-426F-8F52-4292BB0AD746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909E54-C21C-4494-8CF8-DDE595A060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47B339-0395-426F-8F52-4292BB0AD746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909E54-C21C-4494-8CF8-DDE595A06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500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Ягодко Л.И.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214422"/>
            <a:ext cx="8072493" cy="1631216"/>
          </a:xfrm>
          <a:prstGeom prst="rect">
            <a:avLst/>
          </a:prstGeom>
          <a:noFill/>
          <a:scene3d>
            <a:camera prst="orthographicFront"/>
            <a:lightRig rig="soft" dir="tl">
              <a:rot lat="0" lon="0" rev="0"/>
            </a:lightRig>
          </a:scene3d>
          <a:sp3d>
            <a:bevelT w="152400" h="50800" prst="softRound"/>
          </a:sp3d>
        </p:spPr>
        <p:txBody>
          <a:bodyPr wrap="squar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0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слоги</a:t>
            </a:r>
            <a:endParaRPr lang="ru-RU" sz="1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</a:t>
            </a:r>
            <a:r>
              <a:rPr lang="ru-RU" sz="15000" dirty="0" smtClean="0">
                <a:solidFill>
                  <a:srgbClr val="00B050"/>
                </a:solidFill>
              </a:rPr>
              <a:t>Н</a:t>
            </a:r>
            <a:r>
              <a:rPr lang="ru-RU" sz="15000" dirty="0" smtClean="0">
                <a:solidFill>
                  <a:srgbClr val="0070C0"/>
                </a:solidFill>
              </a:rPr>
              <a:t>  </a:t>
            </a:r>
            <a:endParaRPr lang="ru-RU" sz="96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3357562"/>
            <a:ext cx="150019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ю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5000" dirty="0" smtClean="0">
                <a:solidFill>
                  <a:srgbClr val="0070C0"/>
                </a:solidFill>
              </a:rPr>
              <a:t>    </a:t>
            </a:r>
            <a:r>
              <a:rPr lang="ru-RU" sz="15000" dirty="0" smtClean="0">
                <a:solidFill>
                  <a:srgbClr val="00B050"/>
                </a:solidFill>
              </a:rPr>
              <a:t>Н</a:t>
            </a:r>
            <a:r>
              <a:rPr lang="ru-RU" sz="15000" dirty="0" smtClean="0">
                <a:solidFill>
                  <a:srgbClr val="0070C0"/>
                </a:solidFill>
              </a:rPr>
              <a:t>    </a:t>
            </a:r>
            <a:endParaRPr lang="ru-RU" sz="150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3500438"/>
            <a:ext cx="171451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ё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5000" dirty="0" smtClean="0">
                <a:solidFill>
                  <a:srgbClr val="00B050"/>
                </a:solidFill>
              </a:rPr>
              <a:t>   </a:t>
            </a:r>
            <a:r>
              <a:rPr lang="ru-RU" sz="15000" dirty="0" smtClean="0">
                <a:solidFill>
                  <a:srgbClr val="0070C0"/>
                </a:solidFill>
              </a:rPr>
              <a:t>Н</a:t>
            </a:r>
            <a:r>
              <a:rPr lang="ru-RU" sz="15000" dirty="0" smtClean="0">
                <a:solidFill>
                  <a:srgbClr val="00B050"/>
                </a:solidFill>
              </a:rPr>
              <a:t>   </a:t>
            </a:r>
            <a:endParaRPr lang="ru-RU" sz="15000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43306" y="2071678"/>
            <a:ext cx="15716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5000" dirty="0" smtClean="0">
                <a:solidFill>
                  <a:srgbClr val="0070C0"/>
                </a:solidFill>
              </a:rPr>
              <a:t>   </a:t>
            </a:r>
            <a:r>
              <a:rPr lang="ru-RU" sz="15000" dirty="0" smtClean="0">
                <a:solidFill>
                  <a:srgbClr val="00B050"/>
                </a:solidFill>
              </a:rPr>
              <a:t>Н</a:t>
            </a:r>
            <a:r>
              <a:rPr lang="ru-RU" sz="15000" dirty="0" smtClean="0">
                <a:solidFill>
                  <a:srgbClr val="0070C0"/>
                </a:solidFill>
              </a:rPr>
              <a:t>  </a:t>
            </a:r>
            <a:endParaRPr lang="ru-RU" sz="150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2143116"/>
            <a:ext cx="200026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5000" dirty="0" smtClean="0">
                <a:solidFill>
                  <a:srgbClr val="0070C0"/>
                </a:solidFill>
              </a:rPr>
              <a:t>   Н</a:t>
            </a:r>
            <a:endParaRPr lang="ru-RU" sz="150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2071678"/>
            <a:ext cx="164307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5000" dirty="0" smtClean="0">
                <a:solidFill>
                  <a:srgbClr val="00B050"/>
                </a:solidFill>
              </a:rPr>
              <a:t>  Н  </a:t>
            </a:r>
            <a:endParaRPr lang="ru-RU" sz="15000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3857628"/>
            <a:ext cx="178595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</a:t>
            </a:r>
            <a:r>
              <a:rPr lang="ru-RU" sz="15000" dirty="0" smtClean="0">
                <a:solidFill>
                  <a:srgbClr val="0070C0"/>
                </a:solidFill>
              </a:rPr>
              <a:t>Н</a:t>
            </a:r>
            <a:r>
              <a:rPr lang="ru-RU" sz="10000" dirty="0" smtClean="0">
                <a:solidFill>
                  <a:srgbClr val="0070C0"/>
                </a:solidFill>
              </a:rPr>
              <a:t>  </a:t>
            </a:r>
            <a:endParaRPr lang="ru-RU" sz="100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3071809"/>
            <a:ext cx="178595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sz="15000" dirty="0" smtClean="0"/>
              <a:t>   </a:t>
            </a:r>
            <a:r>
              <a:rPr lang="ru-RU" sz="15000" dirty="0" smtClean="0">
                <a:solidFill>
                  <a:srgbClr val="00B050"/>
                </a:solidFill>
              </a:rPr>
              <a:t>Н</a:t>
            </a:r>
            <a:r>
              <a:rPr lang="ru-RU" sz="15000" dirty="0" smtClean="0"/>
              <a:t>  </a:t>
            </a:r>
            <a:endParaRPr lang="ru-RU" sz="15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3429000"/>
            <a:ext cx="19288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</a:t>
            </a:r>
            <a:r>
              <a:rPr lang="ru-RU" sz="15000" dirty="0" smtClean="0"/>
              <a:t> </a:t>
            </a:r>
            <a:r>
              <a:rPr lang="ru-RU" sz="15000" dirty="0" smtClean="0">
                <a:solidFill>
                  <a:srgbClr val="0070C0"/>
                </a:solidFill>
              </a:rPr>
              <a:t>Н  </a:t>
            </a:r>
            <a:endParaRPr lang="ru-RU" sz="150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3286124"/>
            <a:ext cx="214314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ы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5000" dirty="0" smtClean="0"/>
              <a:t> </a:t>
            </a:r>
            <a:r>
              <a:rPr lang="ru-RU" sz="15000" dirty="0" smtClean="0"/>
              <a:t> </a:t>
            </a:r>
            <a:r>
              <a:rPr lang="ru-RU" sz="15000" dirty="0" smtClean="0">
                <a:solidFill>
                  <a:srgbClr val="0070C0"/>
                </a:solidFill>
              </a:rPr>
              <a:t>Н</a:t>
            </a:r>
            <a:r>
              <a:rPr lang="ru-RU" sz="15000" dirty="0" smtClean="0"/>
              <a:t>    </a:t>
            </a:r>
            <a:endParaRPr lang="ru-RU" sz="15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3571876"/>
            <a:ext cx="114300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35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 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слоги</dc:title>
  <dc:creator>админ</dc:creator>
  <cp:lastModifiedBy>админ</cp:lastModifiedBy>
  <cp:revision>14</cp:revision>
  <dcterms:created xsi:type="dcterms:W3CDTF">2014-09-22T13:34:40Z</dcterms:created>
  <dcterms:modified xsi:type="dcterms:W3CDTF">2014-09-23T13:57:34Z</dcterms:modified>
</cp:coreProperties>
</file>