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896" autoAdjust="0"/>
    <p:restoredTop sz="94598" autoAdjust="0"/>
  </p:normalViewPr>
  <p:slideViewPr>
    <p:cSldViewPr>
      <p:cViewPr varScale="1">
        <p:scale>
          <a:sx n="75" d="100"/>
          <a:sy n="75" d="100"/>
        </p:scale>
        <p:origin x="-8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9EA324B5-4A3D-48B0-81B0-7830186D5D27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D0755644-F8F3-422D-BC75-772B042B27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55644-F8F3-422D-BC75-772B042B27E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55644-F8F3-422D-BC75-772B042B27E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151A-6451-41BE-8632-7BC6C45DC00B}" type="datetimeFigureOut">
              <a:rPr lang="ru-RU" smtClean="0"/>
              <a:t>28.08.2011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E0BA-0900-4F04-85CF-9839EAAF79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571479"/>
            <a:ext cx="3214710" cy="107157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67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Nacht</a:t>
            </a:r>
            <a:r>
              <a:rPr lang="ru-RU" sz="67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br>
              <a:rPr lang="ru-RU" sz="67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sz="67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29289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1546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1069" y="1720840"/>
            <a:ext cx="586186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прошла</a:t>
            </a:r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Темноту увела.</a:t>
            </a:r>
          </a:p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Замолчал сверчок,</a:t>
            </a:r>
          </a:p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Запел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петушок.</a:t>
            </a:r>
          </a:p>
          <a:p>
            <a:pPr algn="ctr"/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Winter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окном мороз, вьюга и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снега,</a:t>
            </a:r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Видно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Winter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 нам пришла!!!</a:t>
            </a:r>
          </a:p>
          <a:p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Где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найдешь такое слово,</a:t>
            </a:r>
          </a:p>
          <a:p>
            <a:pPr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Чтобы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"X"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начале было</a:t>
            </a:r>
          </a:p>
          <a:p>
            <a:pPr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Посмотрите - это он!</a:t>
            </a:r>
          </a:p>
          <a:p>
            <a:pPr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Немецко-русский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Xylophon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2917825" cy="207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184213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66523" y="500042"/>
            <a:ext cx="1610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Yogi</a:t>
            </a:r>
            <a:endParaRPr lang="ru-RU" sz="5400" b="1" cap="all" spc="0" dirty="0">
              <a:ln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714488"/>
            <a:ext cx="85725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endParaRPr lang="ru-RU" sz="4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Висевший </a:t>
            </a:r>
            <a:r>
              <a:rPr lang="ru-RU" sz="4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Yogi</a:t>
            </a:r>
            <a:endParaRPr lang="ru-RU" sz="4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скрутился</a:t>
            </a:r>
            <a:r>
              <a:rPr lang="ru-RU" sz="4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словно узел:</a:t>
            </a:r>
          </a:p>
          <a:p>
            <a:pPr algn="ctr">
              <a:buNone/>
            </a:pPr>
            <a:r>
              <a:rPr lang="ru-RU" sz="4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Где руки, ноги - разобраться мука...</a:t>
            </a:r>
          </a:p>
          <a:p>
            <a:pPr algn="ctr">
              <a:buNone/>
            </a:pPr>
            <a:r>
              <a:rPr lang="ru-RU" sz="4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Листая книгу палец много муслил</a:t>
            </a:r>
          </a:p>
          <a:p>
            <a:pPr algn="ctr">
              <a:buNone/>
            </a:pPr>
            <a:r>
              <a:rPr lang="ru-RU" sz="4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Ноги, торчащей прямо из-за уха!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Все 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мы буквы изучили,</a:t>
            </a:r>
          </a:p>
          <a:p>
            <a:pPr>
              <a:buNone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Чуть про "Z" мы не забыли.</a:t>
            </a:r>
          </a:p>
          <a:p>
            <a:pPr>
              <a:buNone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 "Z" мы сможем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Zeit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узнать,</a:t>
            </a:r>
          </a:p>
          <a:p>
            <a:pPr>
              <a:buNone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Сможем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Zahlen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посчитать!</a:t>
            </a:r>
          </a:p>
          <a:p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2541270" cy="235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80945" y="357166"/>
            <a:ext cx="13821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Zeit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Букву </a:t>
            </a:r>
            <a:r>
              <a:rPr lang="ru-RU" dirty="0" smtClean="0">
                <a:solidFill>
                  <a:srgbClr val="C00000"/>
                </a:solidFill>
              </a:rPr>
              <a:t>"A"</a:t>
            </a: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должны все знать,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хорошо уметь читать.</a:t>
            </a:r>
          </a:p>
          <a:p>
            <a:pPr>
              <a:buNone/>
            </a:pP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Ah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Affe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Ananas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Пополняем наш запас.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264320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Buch</a:t>
            </a:r>
            <a:r>
              <a:rPr lang="ru-RU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Девчонки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и мальчишки,</a:t>
            </a:r>
          </a:p>
          <a:p>
            <a:pPr algn="ctr">
              <a:buNone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Где же ваши книжки?</a:t>
            </a:r>
          </a:p>
          <a:p>
            <a:pPr algn="ctr">
              <a:buNone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Книга по-немецки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Buch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Читайте больше в слух!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278608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496"/>
            <a:ext cx="7931274" cy="3816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Клоун </a:t>
            </a:r>
            <a:r>
              <a:rPr lang="ru-RU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по-немецки </a:t>
            </a:r>
            <a:r>
              <a:rPr lang="ru-RU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Clown</a:t>
            </a:r>
            <a:r>
              <a:rPr lang="ru-RU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Компьютер - </a:t>
            </a:r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Computer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ru-RU" sz="4000" dirty="0"/>
              <a:t> </a:t>
            </a:r>
          </a:p>
          <a:p>
            <a:pPr algn="ctr">
              <a:buNone/>
            </a:pP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147" y="2551837"/>
            <a:ext cx="5905013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Ах </a:t>
            </a:r>
            <a:r>
              <a:rPr lang="ru-RU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"С", как хороша,</a:t>
            </a:r>
          </a:p>
          <a:p>
            <a:pPr algn="ctr"/>
            <a:r>
              <a:rPr lang="ru-RU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ней знакомы все слова!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de-DE" dirty="0" smtClean="0"/>
              <a:t>  </a:t>
            </a:r>
            <a:r>
              <a:rPr lang="ru-RU" dirty="0" smtClean="0"/>
              <a:t>                 </a:t>
            </a:r>
            <a:r>
              <a:rPr lang="de-D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Deutschland</a:t>
            </a:r>
            <a:r>
              <a:rPr lang="de-DE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714488"/>
            <a:ext cx="6572296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Буква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"D" в Германии нужна,</a:t>
            </a:r>
          </a:p>
          <a:p>
            <a:pPr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Ведь на неё называется страна.</a:t>
            </a:r>
          </a:p>
          <a:p>
            <a:pPr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"D"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Deutschland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пойдём</a:t>
            </a: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 друзей там найдём!</a:t>
            </a: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917825" cy="20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буквой "E" мы давние друзья,</a:t>
            </a:r>
          </a:p>
          <a:p>
            <a:pPr algn="ctr">
              <a:buNone/>
            </a:pP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Много слов с ней знаю я.</a:t>
            </a:r>
          </a:p>
          <a:p>
            <a:pPr algn="ctr">
              <a:buNone/>
            </a:pPr>
            <a:r>
              <a:rPr lang="ru-RU" b="1" dirty="0" err="1">
                <a:ln/>
                <a:solidFill>
                  <a:schemeClr val="accent3"/>
                </a:solidFill>
              </a:rPr>
              <a:t>Einladung</a:t>
            </a:r>
            <a:r>
              <a:rPr lang="ru-RU" b="1" dirty="0">
                <a:ln/>
                <a:solidFill>
                  <a:schemeClr val="accent3"/>
                </a:solidFill>
              </a:rPr>
              <a:t> - приглашение,</a:t>
            </a:r>
          </a:p>
          <a:p>
            <a:pPr algn="ctr">
              <a:buNone/>
            </a:pPr>
            <a:r>
              <a:rPr lang="ru-RU" b="1" dirty="0" err="1">
                <a:ln/>
                <a:solidFill>
                  <a:schemeClr val="accent3"/>
                </a:solidFill>
              </a:rPr>
              <a:t>Entgegnung</a:t>
            </a:r>
            <a:r>
              <a:rPr lang="ru-RU" b="1" dirty="0">
                <a:ln/>
                <a:solidFill>
                  <a:schemeClr val="accent3"/>
                </a:solidFill>
              </a:rPr>
              <a:t> - возражение.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4256097" cy="2026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Трусливый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Hase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живёт в лесу,</a:t>
            </a:r>
          </a:p>
          <a:p>
            <a:pPr algn="ctr">
              <a:buNone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Боится волка и лису.</a:t>
            </a:r>
          </a:p>
          <a:p>
            <a:pPr>
              <a:buNone/>
            </a:pPr>
            <a:endParaRPr lang="ru-RU" sz="4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3403605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829444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Нам купили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Orange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один,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500174"/>
            <a:ext cx="4686304" cy="4525963"/>
          </a:xfrm>
          <a:noFill/>
        </p:spPr>
        <p:txBody>
          <a:bodyPr/>
          <a:lstStyle/>
          <a:p>
            <a:pPr>
              <a:buNone/>
            </a:pPr>
            <a:r>
              <a:rPr lang="ru-RU" sz="40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же быть, на вид он не делим?!</a:t>
            </a:r>
          </a:p>
          <a:p>
            <a:pPr>
              <a:buNone/>
            </a:pPr>
            <a:r>
              <a:rPr lang="ru-RU" sz="40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 есть, и верится,</a:t>
            </a:r>
          </a:p>
          <a:p>
            <a:pPr>
              <a:buNone/>
            </a:pPr>
            <a:r>
              <a:rPr lang="ru-RU" sz="40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дольки он разделится.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797175" cy="200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43240" y="2143116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Igel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6688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2726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5476" y="1571612"/>
            <a:ext cx="78530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Кто у нас на 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букву </a:t>
            </a: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"I",</a:t>
            </a:r>
          </a:p>
          <a:p>
            <a:pPr algn="ctr">
              <a:buNone/>
            </a:pP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Весь в иголках посмотри!</a:t>
            </a:r>
          </a:p>
          <a:p>
            <a:pPr algn="ctr">
              <a:buNone/>
            </a:pP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Очень он похож на ель,</a:t>
            </a:r>
          </a:p>
          <a:p>
            <a:pPr algn="ctr">
              <a:buNone/>
            </a:pP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А зовут его </a:t>
            </a:r>
            <a:r>
              <a:rPr lang="ru-RU" sz="5400" b="1" cap="none" spc="0" dirty="0" err="1">
                <a:ln/>
                <a:solidFill>
                  <a:schemeClr val="accent3"/>
                </a:solidFill>
                <a:effectLst/>
              </a:rPr>
              <a:t>Igel</a:t>
            </a: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buNone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None/>
            </a:pP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Чтобы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Joghurt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прочитать,</a:t>
            </a:r>
          </a:p>
          <a:p>
            <a:pPr algn="ctr">
              <a:buNone/>
            </a:pP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Букву "J"всем надо знать!</a:t>
            </a:r>
          </a:p>
          <a:p>
            <a:pPr algn="ctr">
              <a:buNone/>
            </a:pP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Нам без "J" никак нельзя,</a:t>
            </a:r>
          </a:p>
          <a:p>
            <a:pPr algn="ctr">
              <a:buNone/>
            </a:pP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Очень вкусная она!</a:t>
            </a:r>
          </a:p>
          <a:p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207170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51388" y="357166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100" dirty="0" err="1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Joghut</a:t>
            </a:r>
            <a:endParaRPr lang="ru-RU" sz="54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Kuckuck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Часто 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слышим мы в лесу:</a:t>
            </a:r>
          </a:p>
          <a:p>
            <a:pPr algn="ctr">
              <a:buNone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ку-ку, ку-ку, ку-ку!</a:t>
            </a:r>
          </a:p>
          <a:p>
            <a:pPr algn="ctr">
              <a:buNone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От кого же этот звук?</a:t>
            </a:r>
          </a:p>
          <a:p>
            <a:pPr algn="ctr">
              <a:buNone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Ну, конечно, от </a:t>
            </a:r>
            <a:r>
              <a:rPr lang="ru-RU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Kuckuck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  <a:p>
            <a:pPr>
              <a:buNone/>
            </a:pP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501265" cy="20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Löve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Löve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 царь зверей,</a:t>
            </a:r>
          </a:p>
          <a:p>
            <a:pPr algn="ctr">
              <a:buNone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Всех на свете он сильней.</a:t>
            </a:r>
          </a:p>
          <a:p>
            <a:pPr algn="ctr">
              <a:buNone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Ты к нему не подходи,</a:t>
            </a:r>
          </a:p>
          <a:p>
            <a:pPr algn="ctr">
              <a:buNone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Стороною обходи!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50033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Mantel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Тёплый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Mantel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висит в шкафу,</a:t>
            </a:r>
          </a:p>
          <a:p>
            <a:pPr algn="ctr">
              <a:buNone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 тепло, не нужен никому.</a:t>
            </a:r>
          </a:p>
          <a:p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797175" cy="219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Ganz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Ganz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гогочет, га-га-га,</a:t>
            </a:r>
          </a:p>
          <a:p>
            <a:pPr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же гости господа?</a:t>
            </a:r>
          </a:p>
          <a:p>
            <a:pPr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гостей сегодня ждал,</a:t>
            </a:r>
          </a:p>
          <a:p>
            <a:pPr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Букву "G" к себе позвал.</a:t>
            </a:r>
          </a:p>
          <a:p>
            <a:pPr algn="ctr"/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235745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Fußball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Нога- </a:t>
            </a:r>
            <a:r>
              <a:rPr lang="ru-RU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Fuß, </a:t>
            </a: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мячик - </a:t>
            </a:r>
            <a:r>
              <a:rPr lang="ru-RU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Ball</a:t>
            </a: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pPr algn="ctr">
              <a:buNone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Пойдем играть с тобой в </a:t>
            </a:r>
            <a:r>
              <a:rPr lang="ru-RU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Fußball</a:t>
            </a: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29095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В </a:t>
            </a:r>
            <a:r>
              <a:rPr lang="ru-RU" b="1" dirty="0">
                <a:ln/>
                <a:solidFill>
                  <a:schemeClr val="accent3"/>
                </a:solidFill>
              </a:rPr>
              <a:t>лес с подружкой мы пошли,</a:t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>Много</a:t>
            </a:r>
            <a:r>
              <a:rPr lang="ru-RU" sz="6700" b="1" dirty="0">
                <a:ln/>
                <a:solidFill>
                  <a:schemeClr val="accent3"/>
                </a:solidFill>
              </a:rPr>
              <a:t> </a:t>
            </a:r>
            <a:r>
              <a:rPr lang="ru-RU" sz="6700" b="1" dirty="0" err="1">
                <a:ln/>
                <a:solidFill>
                  <a:schemeClr val="accent3"/>
                </a:solidFill>
              </a:rPr>
              <a:t>Pilzen</a:t>
            </a:r>
            <a:r>
              <a:rPr lang="ru-RU" sz="6700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</a:rPr>
              <a:t>там нашли.</a:t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7166"/>
            <a:ext cx="328614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Буква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"Q" у нас согласная,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Интересная, прекрасная.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Бьёт ключом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Quelle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лесу,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Скорей туда, я покажу.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31795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3500462" cy="2086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Буква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"R" </a:t>
            </a:r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 важна,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Она спасёт нас от дождя.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на улицу пойдём,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Regenschirm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 собой возьмём.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0"/>
            <a:ext cx="8229600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2393315" cy="165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0338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  <a:r>
              <a:rPr lang="ru-RU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Schnecke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4000" dirty="0"/>
              <a:t>медленно ползёт,</a:t>
            </a:r>
          </a:p>
          <a:p>
            <a:pPr>
              <a:buNone/>
            </a:pPr>
            <a:r>
              <a:rPr lang="ru-RU" sz="4000" dirty="0"/>
              <a:t>На спине свой дом везёт,</a:t>
            </a:r>
          </a:p>
          <a:p>
            <a:pPr>
              <a:buNone/>
            </a:pPr>
            <a:r>
              <a:rPr lang="ru-RU" sz="4000" dirty="0"/>
              <a:t>Неторопливо, от куста до куста,</a:t>
            </a:r>
          </a:p>
          <a:p>
            <a:pPr>
              <a:buNone/>
            </a:pPr>
            <a:r>
              <a:rPr lang="ru-RU" sz="4000" dirty="0"/>
              <a:t>Дорога её не проста.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2756535" cy="165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Trommel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9044022" cy="334010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4000" dirty="0"/>
          </a:p>
          <a:p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14327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2857496"/>
            <a:ext cx="8001024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бьют, а он гремит —</a:t>
            </a:r>
          </a:p>
          <a:p>
            <a:pPr algn="ctr">
              <a:buNone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ногу всем шагать велит.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</a:t>
            </a:r>
            <a:r>
              <a:rPr lang="ru-RU" sz="67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67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ru-RU" sz="67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2286000" cy="180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787" y="2928934"/>
            <a:ext cx="8072493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Говорят: </a:t>
            </a:r>
            <a:r>
              <a:rPr lang="ru-RU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Uhr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спешат.</a:t>
            </a:r>
          </a:p>
          <a:p>
            <a:pPr algn="ctr">
              <a:buNone/>
            </a:pP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Говорят: </a:t>
            </a:r>
            <a:r>
              <a:rPr lang="ru-RU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Uhr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идут,</a:t>
            </a:r>
          </a:p>
          <a:p>
            <a:pPr algn="ctr">
              <a:buNone/>
            </a:pP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немножко отстают.</a:t>
            </a:r>
          </a:p>
          <a:p>
            <a:pPr algn="ctr">
              <a:buNone/>
            </a:pP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смотрели с Мишкой вместе,</a:t>
            </a:r>
          </a:p>
          <a:p>
            <a:pPr algn="ctr">
              <a:buNone/>
            </a:pP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же </a:t>
            </a:r>
            <a:r>
              <a:rPr lang="ru-RU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Uhr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висят на месте.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44264" y="357166"/>
            <a:ext cx="2127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Uhr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доме так нужна,</a:t>
            </a:r>
          </a:p>
          <a:p>
            <a:pPr>
              <a:buNone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ней приходить к нам весна.</a:t>
            </a:r>
          </a:p>
          <a:p>
            <a:pPr>
              <a:buNone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Vase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ставим мы цветы,</a:t>
            </a:r>
          </a:p>
          <a:p>
            <a:pPr>
              <a:buNone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Небывалой красоты.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2070735" cy="1909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929190" y="285728"/>
            <a:ext cx="152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Vase</a:t>
            </a:r>
            <a:endParaRPr lang="ru-RU" sz="54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492</Words>
  <Application>Microsoft Office PowerPoint</Application>
  <PresentationFormat>Экран (4:3)</PresentationFormat>
  <Paragraphs>156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Nacht  </vt:lpstr>
      <vt:lpstr> Нам купили Orange один, </vt:lpstr>
      <vt:lpstr>            В лес с подружкой мы пошли, Много Pilzen там нашли. </vt:lpstr>
      <vt:lpstr>              Буква "Q" у нас согласная, Интересная, прекрасная. Бьёт ключом Quelle в лесу, Скорей туда, я покажу.    </vt:lpstr>
      <vt:lpstr>            Буква"R"  для нас важна, Она спасёт нас от дождя. Мы на улицу пойдём, Regenschirm с собой возьмём. </vt:lpstr>
      <vt:lpstr>                               Schnecke</vt:lpstr>
      <vt:lpstr>                  Trommel</vt:lpstr>
      <vt:lpstr>           </vt:lpstr>
      <vt:lpstr> </vt:lpstr>
      <vt:lpstr>                Winter        </vt:lpstr>
      <vt:lpstr>Слайд 11</vt:lpstr>
      <vt:lpstr>Слайд 12</vt:lpstr>
      <vt:lpstr>Слайд 13</vt:lpstr>
      <vt:lpstr>Слайд 14</vt:lpstr>
      <vt:lpstr>                          Buch </vt:lpstr>
      <vt:lpstr>Слайд 16</vt:lpstr>
      <vt:lpstr>  С                   Deutschland  </vt:lpstr>
      <vt:lpstr>Слайд 18</vt:lpstr>
      <vt:lpstr>Слайд 19</vt:lpstr>
      <vt:lpstr>Igel</vt:lpstr>
      <vt:lpstr>Слайд 21</vt:lpstr>
      <vt:lpstr>Kuckuck</vt:lpstr>
      <vt:lpstr>Löve</vt:lpstr>
      <vt:lpstr>           Mantel </vt:lpstr>
      <vt:lpstr>Ganz</vt:lpstr>
      <vt:lpstr>Fußball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Nacht </dc:title>
  <dc:creator>Admin</dc:creator>
  <cp:lastModifiedBy>Admin</cp:lastModifiedBy>
  <cp:revision>23</cp:revision>
  <dcterms:created xsi:type="dcterms:W3CDTF">2011-08-28T08:59:20Z</dcterms:created>
  <dcterms:modified xsi:type="dcterms:W3CDTF">2011-08-28T12:44:34Z</dcterms:modified>
</cp:coreProperties>
</file>