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4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718C1-EFD2-4A45-AD9C-5CE00D5B55A2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71308-8B85-44AF-B9CA-CA62656E5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DC51F-B12A-4F3E-8A58-8DC62476B3E3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D08F-7375-4451-B52A-4811B6A5F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CABB-DF90-4EAF-820C-DA2ECB20E9F5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60E6-008D-443A-91D0-B2EBDDAB9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CABB-DF90-4EAF-820C-DA2ECB20E9F5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60E6-008D-443A-91D0-B2EBDDAB9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CABB-DF90-4EAF-820C-DA2ECB20E9F5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60E6-008D-443A-91D0-B2EBDDAB9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CABB-DF90-4EAF-820C-DA2ECB20E9F5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60E6-008D-443A-91D0-B2EBDDAB9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CABB-DF90-4EAF-820C-DA2ECB20E9F5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60E6-008D-443A-91D0-B2EBDDAB9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CABB-DF90-4EAF-820C-DA2ECB20E9F5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60E6-008D-443A-91D0-B2EBDDAB9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CABB-DF90-4EAF-820C-DA2ECB20E9F5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60E6-008D-443A-91D0-B2EBDDAB9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CABB-DF90-4EAF-820C-DA2ECB20E9F5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60E6-008D-443A-91D0-B2EBDDAB9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CABB-DF90-4EAF-820C-DA2ECB20E9F5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60E6-008D-443A-91D0-B2EBDDAB9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CABB-DF90-4EAF-820C-DA2ECB20E9F5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60E6-008D-443A-91D0-B2EBDDAB9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CABB-DF90-4EAF-820C-DA2ECB20E9F5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60E6-008D-443A-91D0-B2EBDDAB9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6CABB-DF90-4EAF-820C-DA2ECB20E9F5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60E6-008D-443A-91D0-B2EBDDAB99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tvoyrebenok.ru/images/presentation/school/b/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06189" cy="6555250"/>
          </a:xfrm>
          <a:prstGeom prst="rect">
            <a:avLst/>
          </a:prstGeom>
          <a:noFill/>
        </p:spPr>
      </p:pic>
      <p:pic>
        <p:nvPicPr>
          <p:cNvPr id="10" name="Picture 7" descr="ддд"/>
          <p:cNvPicPr>
            <a:picLocks noChangeAspect="1" noChangeArrowheads="1"/>
          </p:cNvPicPr>
          <p:nvPr/>
        </p:nvPicPr>
        <p:blipFill>
          <a:blip r:embed="rId3"/>
          <a:srcRect l="11394" t="18333" r="20403" b="23333"/>
          <a:stretch>
            <a:fillRect/>
          </a:stretch>
        </p:blipFill>
        <p:spPr bwMode="auto">
          <a:xfrm>
            <a:off x="2143108" y="1571612"/>
            <a:ext cx="2939163" cy="38576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071538" y="142852"/>
            <a:ext cx="721523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 pitchFamily="66" charset="0"/>
                <a:cs typeface="Sakkal Majalla" pitchFamily="2" charset="-78"/>
              </a:rPr>
              <a:t> </a:t>
            </a:r>
            <a:r>
              <a:rPr lang="ru-RU" sz="4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Sakkal Majalla" pitchFamily="2" charset="-78"/>
              </a:rPr>
              <a:t>Галимова</a:t>
            </a:r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Sakkal Majalla" pitchFamily="2" charset="-78"/>
              </a:rPr>
              <a:t> </a:t>
            </a:r>
            <a:r>
              <a:rPr lang="ru-RU" sz="4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Sakkal Majalla" pitchFamily="2" charset="-78"/>
              </a:rPr>
              <a:t>Айгуль</a:t>
            </a:r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Sakkal Majalla" pitchFamily="2" charset="-78"/>
              </a:rPr>
              <a:t> </a:t>
            </a:r>
            <a:r>
              <a:rPr lang="ru-RU" sz="4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Sakkal Majalla" pitchFamily="2" charset="-78"/>
              </a:rPr>
              <a:t>Фаридовна</a:t>
            </a:r>
            <a:endParaRPr lang="ru-RU" sz="44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latin typeface="Monotype Corsiva" pitchFamily="66" charset="0"/>
              <a:cs typeface="Sakkal Majalla" pitchFamily="2" charset="-78"/>
            </a:endParaRPr>
          </a:p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Sakkal Majalla" pitchFamily="2" charset="-78"/>
              </a:rPr>
              <a:t>учитель начальных классов 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latin typeface="Monotype Corsiva" pitchFamily="66" charset="0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56</cp:revision>
  <dcterms:created xsi:type="dcterms:W3CDTF">2014-07-19T17:58:47Z</dcterms:created>
  <dcterms:modified xsi:type="dcterms:W3CDTF">2014-09-09T20:21:12Z</dcterms:modified>
</cp:coreProperties>
</file>