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52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1538" y="4071942"/>
            <a:ext cx="15001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енок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2440682" y="1745417"/>
            <a:ext cx="2190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,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86182" y="4071942"/>
            <a:ext cx="20002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ово...и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86578" y="4071942"/>
            <a:ext cx="16430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ётка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1158" r="7500"/>
          <a:stretch>
            <a:fillRect/>
          </a:stretch>
        </p:blipFill>
        <p:spPr bwMode="auto">
          <a:xfrm>
            <a:off x="428596" y="714356"/>
            <a:ext cx="264320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785786" y="4071942"/>
            <a:ext cx="35719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00108"/>
            <a:ext cx="2648649" cy="224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1571612"/>
            <a:ext cx="15716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4643438" y="4071942"/>
            <a:ext cx="7858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6500826" y="4071942"/>
            <a:ext cx="5715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s://upload.wikimedia.org/wikipedia/commons/thumb/0/02/Brosse_epicier.jpg/1024px-Brosse_epici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142984"/>
            <a:ext cx="2428891" cy="2451001"/>
          </a:xfrm>
          <a:prstGeom prst="rect">
            <a:avLst/>
          </a:prstGeom>
          <a:noFill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1214422"/>
            <a:ext cx="2566117" cy="2336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12" y="1142984"/>
            <a:ext cx="2658714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142984"/>
            <a:ext cx="26432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857488" y="571480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Лев Николаевич Толстой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Ясная поляна Давайте познакомимся с жизнью Льва Николаевича. Родился писатель в"/>
          <p:cNvPicPr>
            <a:picLocks noChangeAspect="1" noChangeArrowheads="1"/>
          </p:cNvPicPr>
          <p:nvPr/>
        </p:nvPicPr>
        <p:blipFill>
          <a:blip r:embed="rId2"/>
          <a:srcRect l="2419" t="25863" r="44408" b="18534"/>
          <a:stretch>
            <a:fillRect/>
          </a:stretch>
        </p:blipFill>
        <p:spPr bwMode="auto">
          <a:xfrm>
            <a:off x="3143240" y="1500174"/>
            <a:ext cx="3082000" cy="2412000"/>
          </a:xfrm>
          <a:prstGeom prst="rect">
            <a:avLst/>
          </a:prstGeom>
          <a:noFill/>
        </p:spPr>
      </p:pic>
      <p:pic>
        <p:nvPicPr>
          <p:cNvPr id="1031" name="Picture 7" descr="Школа Толстого В Ясной Поляне Толстой открыл школу для крестьянских детей, где с"/>
          <p:cNvPicPr>
            <a:picLocks noChangeAspect="1" noChangeArrowheads="1"/>
          </p:cNvPicPr>
          <p:nvPr/>
        </p:nvPicPr>
        <p:blipFill>
          <a:blip r:embed="rId3"/>
          <a:srcRect l="29032" t="61423" r="34677"/>
          <a:stretch>
            <a:fillRect/>
          </a:stretch>
        </p:blipFill>
        <p:spPr bwMode="auto">
          <a:xfrm>
            <a:off x="6000760" y="4143380"/>
            <a:ext cx="2669872" cy="21240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3571868" y="928670"/>
            <a:ext cx="25003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Gungsuh" pitchFamily="18" charset="-127"/>
                <a:ea typeface="Gungsuh" pitchFamily="18" charset="-127"/>
                <a:cs typeface="Times New Roman" pitchFamily="18" charset="0"/>
              </a:rPr>
              <a:t>Ясная поляна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https://encrypted-tbn0.gstatic.com/images?q=tbn:ANd9GcRf3K9TA8CQmj9iIqRmtziaTX52ua2xqgcLBtmVJdQST4RZKhpaww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1285860"/>
            <a:ext cx="1962150" cy="2333626"/>
          </a:xfrm>
          <a:prstGeom prst="rect">
            <a:avLst/>
          </a:prstGeom>
          <a:noFill/>
        </p:spPr>
      </p:pic>
      <p:sp>
        <p:nvSpPr>
          <p:cNvPr id="1036" name="AutoShape 12" descr="data:image/jpeg;base64,/9j/4AAQSkZJRgABAQAAAQABAAD/2wCEAAkGBxQTEhUUExQVFhUXGB0aGBgYGBoXGBcYGBoYFxgXGBcaHCggGh4lGxoXIjEiJSkrLi4uGB8zODMsNygtLisBCgoKDg0OGhAQGywkICQsLCwsLDQsLCwsLCwsLCwsLCwsLCwsLCwsLCwsLCwsLCwsLCwsLCwsLCwsLCwsLCwsLP/AABEIAQUAwQMBIgACEQEDEQH/xAAbAAACAwEBAQAAAAAAAAAAAAACAwEEBQAGB//EAEAQAAEDAgQDBQgABAQEBwAAAAEAAhEDIQQSMUEFUWETcYGR8AYiMqGxwdHhQlJi8RQVFpIjM4KiJFNjk7LC0v/EABkBAAMBAQEAAAAAAAAAAAAAAAABAgMEBf/EACMRAQEAAgICAgMBAQEAAAAAAAABAhEDIRIxE0EEIlEycRT/2gAMAwEAAhEDEQA/APmLtPEquCrlUXt6sq72WRBYSBcoBoje1AAqShyg/VcdUbKV/HuQEAb8vx+kTipezWOeiUQgCKkFCFIPyQBgoybIKbJTKjLROkJAD3WQt3R1B1QtGqACUQcgRssmBtN1LZmyElS1AOa4bSpzGYB9c0to3RWj1ZLQFN7KQ/efslgSnMYkZ7Kk+rJ4qTYDTv7kgM6x09dybRBaJFuvrxUmZ2R/k+RXJfaHmfP9rkDpUcDPmkuedZ0j9/NPqv1VcAEck4MicyUVYfokhitKCFOay7L3JrKUx1QC3u1vv+boXQm9nPL1MJdRqAgLnKGibIngfNAMoo3k38PHVBRNwjdp66pB1QaoGpzmarnD14JbPSoEYsgRBUQgmUmz62S3DZHTKAmZ7k17Y3QtIUOM7JAbOqkVOnfz3S2uRm4t62SMxjySrQbBI5ajzEwqcGwHfbWf0rECAfVtvmlTFmZz+S5Lty9ea5ATUFlVp315eirlVnunndIpU9e77/3Sno8vaq9iQCrTt1UhaIEHI2VNL7+Gu4S4TmMG/wDe/wCEUOb1mL+MJMacvX4Vqm4AkHr9h3c1WPckC4hEdvXepIUH9fJMGU06Eql68lYbolRHBllAarLaZc2dvwluZBKna9KUKQFJC5gVoTIhTPLmhhFT/SAMDwUPMwjJQwEgGByTqdlwsNN/oiLpJJSMVKmZ0n76flMH30+qiiee+w23TAyXX9WSpglcrHZj1P5UpdHqgJkOG8JNNtthp/f6p8QL7qtQnv08pSh32Q5uqpRdauII2/CzKWs8lpjUWJptvdWKnfMn18ktonz+qbWJgR3fVFIBYbm40v56pT2nbl3+rpznmD4f2SqZ9eKAgj10QH5Jjh9FNTTbnz9FMaKa9PpEC7r+AhLA81x1vMT/AHRRG9wzGAiHMaBt+YWhicK344aRvaR3dPXevNCvDhlFha9/ElavDuLG4JtP8W/SI/Kxyw+41mX1VfG4VpGenEbidPDUeKzjThaRcWEvLZa6QbRE6gcrgET+UjGYbIfp1B0KuVFimWowFzWorqtpDlTGMjVc4XHLkmAXlLZ6CQmUmXiEBRtQD6jRqPXn1T8OZF1UjrKt0LXj8A3UVUOyjmuU9seYUKdrVKzpAnX9f2VbCaHl+FYqiyRgBbw+6c9Ffbqrd+SygdVt1GTcrHO4V4VOcEzT13pjYiSfDzt9UE/NG74TO1+/ZUgsG0/29aKGFFU+GBv6K4tv5lMOayZvFvP19kMSjidfW/0TqVLeCbQO/aLKdnoqjSBsmf4Yk73Pir1DCg2Ig2B5ac16nhmGFrabn7LHl5vBrx8fk8xQ4BW1gocTw45oFrwZFh4+tV9EAEKnUwDX8+a5cPzMre43v4810w+G8LJpVKVQyXNJBgbAkRf8Knh8K5znNLCYbboGgSSdtPmvpXs97POe25gAcpPTTbX5rA9psEKNQ0m2zCJMnUTMhVx8/llYzywkfPKzBmsDCAG8hW8RqQDvqqobcrsjGxJRtGyAbpjQUEhotKINsuB5hG4TvogJaLff7J9PSSPDr1UUm7c9UzsxOka/PRTaqGZ29fNco7RvILlKlNzdeSr4QddvurTmnfRUcMfofqrnpN9rhd1WS7VaD2yFnN3J9dVWELNJTaw2HVKFQc1JxAvEqkGBk+f7U7nvS2V4m2qs8JpirVYx5AaTfrAmPGISt1NnFjC4CTTLrB0xzsJuNpWxguHAPLQTYTHfNxz3VanXBqh/8INu4GPyt6nVH8J/Y5Lj5s8p6dfFhNdho8PaDf6DXmYWpTaNkim4BNfRJaS0wf0uHkytvdbY4yejbpuEZ/dZFHGOaR2kZXaOGi9VwGIMjSTOxA1MqcpcYvca/CMfkGS/rqvnXtpxzPiKkCROX4oHugDTde07UHDvqAQchIja0jfW4XxzFVJcT5rp/Dw3ba5ufqoq1LzHklBx1RFyFq9Jy01lxB9erLm9dEBTQLeuqRhzBNz+u66SQmDXpugLM+7YRzM/dCHyl9qdvP8ACj989lOjWOwPTzXJPbu/mK5Gqe01Z8gquHMfP6lPc6VTrVMo637pnVPGdaLK9uxWIiwN/p0VHVQeqlpn19FpJpnbtCYB69eCWUaYTE/ZWsDUy1WOFocPmVTOgPr1qjLzrp3W6yi99B6vDYfK5zCI0j7Qt3BYTTzVXC07sJucrcx5mBfz+q16B0MfteZy5Xbsl/XoOKpWtqPRRYJ+Xu3Tw4EEbwqXbtabkd3PwXNlN9N+O7ixjqLHE5Wa3JBP00Hen8DomqX0S/Kwi5DRbYeeizsRXLnCHgCLAWnw5re9msOezqvmCYaDy5n5qdWTSsrJLWfxXFPo5qTS15pwAQImRy0kW5r5riYzGV632gOSvGYS4XHXUEnnofHdYHFaE++BrrHP7L0+Hj8I4M8/Jm7LpKlwQEhdDMbijGnihad0QCRmtMdygiUuUQmEjEwdP0paJ6X8l07Ii2EDSPELkOULkBFSyyq9WSrOMrbeaoq8YnKuJUKQoKpKZTSfX3S2oygBJXSidp9EDXID6Bw+oDTpv0mm22wIGUx65K2/FaXMz+R67uq8lwrEe6MxNhAnQAGQB9VsNxQt9teZ7lw8vHvLbo47qdtGrjSOo7tZSq2Hz+850k9w6wINlnVK1ybz/CBvve9uc9Fcw2Ikcz+9iscsLjNxvjZa0KOAzFstJGpFztcch8l7D2dxFJ2ZoEFxuCT8PKL/ACWHgnMNMNB+Iwb31+/3CjCYg0zFy5psd4mw6rmvle9+lZWXp5r25ouZWZUJmTlECLZnHrtI2vdUKeIa5pAAJbrK0fbmuSWuIkutm5aGCDudivM4CreoOZPzv9l6/F+2ErgvVWcVhQZiyzui0aGJBufR5rKr1gHkt0nktJC2tA21RBvVU2YkDYnyWjT25RIU3pU7Ii4TELh4clwPSyRozoyZv1S3eCmk6wEIC1mZ/KVKX2LuRUpbVpi1SZvr680pE9yAOWzFy6FCIBAcUwevBKITWm3RAE1knRKy2VgP29C8qu9yA1MHVGUzaBb5T9E/DViAXRyjrNz8o9BZdIaDunuWhTPgNgNdFnlGmNbODYHXIDZFz0B/K0W0WgGNS2519ftZOFBAbmMxsOZ1std2JAYHN5ZYgDU6H1oQVyZxtKluMyF8XG41iDci0RoZWgKskOG/PQxBmOa87SMEybcusaW8uSusqSJEj7Hb5fZZ58f8OZdp9qMScjgILLGPeAB1jXbTyXiaNbKT3T4re4tjYkOPxDQze0evBeZJld/FNYuXL2MVylrkQWhBct2h/wAumekeU/tY+o02WrwvFty5HRbQlTl6OAe0+e/7XOMDQ+GwU1KgaTdpHePohbVYdwCp0ryQ9wMbp1ACx5ICzKYMXuO5GzySpn5e5ck5j0UJKYT2oYR1ELVsxcGqYhQFMICdSruHw7YlxnoI08wq2HF+kevkje0XI1m0aR1QD8VgS27TP18t1Sc28dVewmLHwvJEfCdedj0ldii1xzEhp3i4PUHqkCsPUvcT6/Cs0Hm2v3VWnTAPxj5mVqcIw3a1BTkgxMnbfTX5qc7JN1WO7dRfoAbgSBcHreENOu0kipIafdk2DXAe67u/hJ5EHYBblLhNJmxe7mTHkB95XqfZ7h4DS4saWx8NiQO6FwZ/k4z126fir5tVzN911nT7wneSYKMVo97MBr5a3HeAvYcW4DQrkmicjxpJ9wgaA/ymLeC8JxfAVaTi2oHAjbv0IO4PMcltxZ48ieSXFm8RxOdwnQaTrFtfJVwYGiF+qEn5rsjmWGZTYt8QYU1sPHwmfql07XRtrQZv9UAtgkxmg9yXlvdXK7A8SLO3HPqFWBmzrdfygGDCTo4X52/XzUtwbg4BwIBK4MI7tuSY2sRAJMetEE0nEwCRof7fZV3Ov6+SsUKhMDUKvVPvOlZtJUdqea5Llq5PQUDSPIoajS0wRBC0MMxzyO8W8DF9tPmqOJJJJdMzc9eSrabC5lSNFOW03UkJkIWFt03DVg3UE9O5KajkXQFw1qZmabvpHz9Qs+rqY026J4OmY2310SciQCt72Vf/AOIHcfkFhR68Vr+zNSKzQef1lRzTeF/4vi/3Hv8AC/EJv3rS7Qsuw76b+W91QoMvdFiptDZG5Go8D66LxL7d66yu17wHNh5MZh7pE/zD+JI43wnt6LqUDt6Ulh/nbu3uIuOqZgnioC2oSZAyEggtPjBATsbVIDXQczDBjWJAg/8AVp3qsbcbuFZLNPjOMF9L72i/JIC9rxXAUK+Kqvp1IaYNm6uN3G5ECTyK9Rw84EMFOthhX27XK1r/ADbE9+vMr1/mmo4bhXyilRJ0CZSoOc4Na0ucdAAST4L7HhPZThT3ZgXtn+F2YNB8B916DCezeGYP+AKQB1IIzfkIvNPpPjXxxnsXiXMD/cnXKSZHSQCJ+XVZmN4TVZarSe3+vKSPEixX3itwaND3QLHx596qtwkco5D8LL57PY0+CnDvb/UOhn+yg0p0t0P5X3PE4Nj5LqbTG8XB70inwWm4/wDJYSL3YHeZ1R/6v7D8XyXhOFe8hjWuLuQBPyC2qvsniXHN2ThveAf9syvrFDFUMOCXMpUebgKbR4zEfNEz2rwlQ5WYhjjyGXZL599w9WPjn+ka/wD5L/IflcvrH+Iw38//AHBQl89PT5Dh8HSbBFR2aREj3TEEAjvg6rBxFBwc4H4pJPL+y3Wgnc6fjwW17MQyuHvBAcOzzbCdCRym09Vt53HtVx28GKaIUjy9a/dfbauDaL5G95ARf5dRqWfSYZ5tDeljAKm/ka+mfi+K0sOToHGOQK0+G+z9Ss8DK4N3dAt3Ar6zg6LaJ7MNaI0EWLdbRunuY140jut9VN/It9Q/Gfb4njcI+k4se0gtsZ08DuFUa0nwX2zjnsxSxLGzOZul4JG4ndYf+k6NOR2YeDrJh7e47HXYi+hVzm67halrwHD+FtqOh1ZjdhqDPiIhamH9mazHyxzDBBBJ8tJXoXeyVz2IDrfC8ZXjukwfA+CqVMDVouyglhH8JBA8nWPgleTy/wA1Wpj7eq4SKeUCrScakXPbZW5v6R2YMHqrdThhfamKbD1qud5Ds5nxCwsFxUMaBVpVXHdzHgeTLDzlO/1A1h919UNnWpTDgO+DA71yXh/sX8l+q9PhfZougvLRA+JhJcCOYLYPjzWnhvZ+i0y57nS0h4mzwdzy/SxcHjMS5odTFOow6QWgHmdVFPjpaYrFlLo5j/8A5THzU/Do/kq/Q4bSyZa1Npe0xmAnONQ8GLTuNjKp1OFUp901G8hmcQfEz8k2p7RYZvxYii22248ys/Ee2+BbYVi4/wBIH/2C0mGSLVipgKTDDqrWnk58eMlQ/BAiWVW7aVA7zkWXzf2jxLKtU1KD6ri8yQ8B0TycwnyhW+BcUbhhLadR1Q6yWNbJABsRmOlpNuVyr+K67N6+u+uw+7UJnlcujlBBKqM41icxbJPRzQZ8831WdT9p6pqZBSaKjyPdLnF99ABtPcmYnhePxEZqYYJke9BEiOYOh5JzC+i3PtuM41Va2XNotH82aGz9D5oTxgvaJe4t1ORoyzz2+p0Wbh/YPEvILntkbxmI8S2fms/jPBDh8RSpVapqBwJeZMsA/pE9PNF4/u1Ms9RS9tMfUqdl2GZgbMmQ2ZgAGD00PNUeB1atJ4qVHMIExGSdIkw0zziR3hFx9jabgMNBbEkvDSc30Cr8JFV7wx5pwYFstgTcnKbW0VzKeCvHtr/6lPI+TVC2/wDKcL/Oz/2iuWfnFaj5vRxrTq5zTPO283ieS0uH4PtCQ2oQQ0mXOJMzAgE31VPimDYKWc2fPn4K+z2SqiiytSqNcHx7pEFsmBe41gTYie9dGVmt70jdl09V/mVU9ky/ut992UEOgCIJ1m52V+txtjbO+UjW9raL57huI4lrsrQ4PacsQ589AACYtzOyuPocQcIyuAJiMjWxvbMJAvque8OVy7s0ryx09bjfaGm/KRma9p90m3gSmf6jZoQQTryleKrcIxBgVKjQDze0Ad+WfonM9nN6ldvgHP8Am6Ffx4z7Lb249qKAy5nhp8D9CuxftdhHQWvOcaw1xmPDVePp8FwjQC+q/T+ENA63uqVarhe3pikHlga4vkyXFoLoEDkDpyRMJrrZdbeuf7ZUYjJUd4CPMlVne3TjYUcx/qM+bYKyhxSgab4p0muynLLXOJJERJsIJ5bJ/C5dh6Bpvaww8OD3NptkOkOJduWuEQDMJTCfZ3UnonH8frvIDcOymXaQ10u7pgHyVapSxZBcZbAvEE21GUb9yvNeXY6mxz+2blDSRIaM+YGDYgAgXEbp3GMYOyqFnuHKQ34iR7sWJJJK1x36ZWya69sfhmDxFRgc2s9rCdnFs7EgDXxRcT4QG1aLe0fUFV0Oe4uBZu73blxyybFafDca2lhqXaEA+8GxfMxpAa6BMXzD/pPIrC41xQPxFF4zZWOkWF4INhN50uqndK270X7R4Wnhq5ZT9+mQC1zhc2vJLec7clWp1Kgph4yEF7mxEQWhpMxGocI7irHGsa/EESwANJyxJMHbrsqmFoE0nBpvnktIJ0aRmFraxruLaKp67OVZZiy4htWKYzCSC5pAJvIDr26J9XiNam4sy5cvuwHTEW+KZKzKuCdANQZWkgZoIueQ3Oq2cVw3EOqPnKRmPvEZQRNvd1FtipsivORGB4m+rUe0k5xSJa+TbKQ6CYkAi3eVe4F7Q4ntWNbUqCT/ADkiN5BtELL4fhSK76Ze1rhSOlgQIeQToYaJjp0RYin2Y919Mn+l8uPQR66KbjN9Dy20eJ+1+IFR7XPc5gcWxnI0JHUfJVaPFz2jXFlSC1zS0iSc27YAm8H/AKVq+zDRTaauQF5NpJJHM+P2Kr8VxAq4yi58ZAffv7oGpJvyklL9bdCSxZp8PrOu4Ngg2fqLiLQY315pw4O4XOVttWjTySq/tNTa2GkOP8rG3g9RZZ59pyQQKRA5yJ8ilMJ/D8slv/A/+qz/AGn/APS5ZH+aO5Hzb+Fy1+M/OqPFsNTDQGD3pgkXJWvwHiDgwMJcARMl5AaCIsIIMm571gcUqtcPdINzp4kLXwlCkKlsQ1jXCxcARcbjYzYnxUZzeGjlnk38DR7MuIMiplMgHQbiRYfharnDTXnci0ciY5XWHh8OWmDXoARZxIE7WGa+pWrhzQaWuqVDVI2Bbl5mzRe8FcWXHlbuVrcsVfHcDqOaCx5ym5MOIj+kEHRVKPs6AbFle92vOV/SIjLrzXqGe0dBo90OJjQOaB/3keSq8RxtCt/zqNK25fTzAcpDs1l0y2zTn3pg4mnSBDagNN0QO0gHWLVYg+IjqvPvwwpY2mGwIj4mwCbkSAYM6SDBHKUfEarS4su9gJyySRB5E35bLNEMrsJALdwZIgghwMdFeHH4/Z3Lf09bxGnRfScHNpCuxhMtDaTzAPvPpujNYajMVh4HhtV9FhY4SJOQmHRpbfQC3LKdCq7sScoYapLY+EjPFohpNx4JFIgUxmMw6Be+gyxeYAGsIwwyxmtnb2mpTqds1pjNEi9t/mYiLXWhV4jRqU3Ak6aG0rFLvfaQHW3+L6phxQb/AANPj+1tpnZv2vcOqsbRYDJMusBMCbXF+esj5qtxWtBY5oLY576ahIbVytHu3JLpmxB2y7ee6U55cQSJg6RbuN04Xj3tuYfiBAGUNFusA+uqo8Jxr2OqgH4iHGdJE3jSbqtlq2ifD9JlEVGjWBqb6nrMoExkO4xXfUZDjmvIFu60d5VnFV3ueS5xE3iTAnaxjRUHteZzPOl+g56CEDaDdyZjN4c7zZLR6n05hLauYOAgEC40c0tOvQkKyMZB1g6yJnzCrCpSAm57tT3CdFYqMaA6GXByg2ILt9eiLpULq1u0nMXu6H3vqYHkl02m4Yx1+cA38Fba518rIyWdsA4mIOlp+irvcWubLhbU635m94P0QENwz9wB/uJT6eAqm9v9o0OiQ97QG/8AEJyuNxeZ3v46oxxQgAMNTU2JEd1vojdPUWf8A/k7/Z+lKD/NXcz5rkt0dMVji0z3jzEfdW24lp1BA2k5gOnNCyhJgm8j5gkz42SnUzYkbAnxNp8FfVS2MNh2lurokn3HiPLvPJO7MsFu1yncvaP2sGi03gxG6Nx5uceXMqLiqWNt2JYAee5LifoqlXGs2+n3lZr2jUNMcyftqiyOsMrQSLe6Da97omELyMfizzJQGo4kOAgjQ3shynymYHLuCl1E5M50mAJnzVdF2DKeY8CPoLpjWDWdNYmPEqezAgSLxLht0UvyBwAJLR01O5g/eEbAnMaG5uekxfqBqoyCBHxHa9up0hS3FM7TOWS2bNJERsNPH+yQ3EkBwt7251EckGuOiAbxoTl1I2Gqe9jm7gSAReQ0ExJjqs01HERm3NtBeAfkuGHtJKQW6oGbKag1u7WAevcjpuZLg+sWhohmUWOUz6PVZpZGyY1g+fyTB/btMkl7i4gvjkNL+Sh9a7nBkSAIJNgIHPnHkgY6LlLzDmgLHaG2VrQGgET70O+KRttp3ru3eYl5jNnsIhx3HIyktb8kQP1SGh12l5lziTvJ1S2YdqY3XSe9G1uY8v1ZG1aAGNEiBbcqakDZC831JU0yIvr8gEhv6Lznn9FyKFyojWPugq20JgxPgdFY7OEhwk3ShVFUtyDq6XDkL2XOxIvlDWS2DlBuIHPSYv3lLqN+qWfunotmNqXEE2FxpoIRCqcxcCZPMgldRFz3J1CmTYcr/PdK3RyWqxkbm+sWEJfZX/KvhvXn9P7ICydjbmltXiqFluv0gIHDkr1OnrtKpvZqqlKzReVcETmqOz3TSJjzsBa/q6svc4gSRGgAG2+nckUm7E6j+yOIAU1c9BDZ9aJtJg7+XLVCxhHr1yVylh4uYHLpCLTxis+je3eULaJ0j1ZWmNdtoEttNwdH1S2LCOxPPX7a/lOAEa33/SF1Iz/YIDTPL9p+0+jyxoi/3UUagBOl90kAo8p19eSNDyEyAfsjBtfz5pZaRqmto8ylYJQe7yPmuTp6KUAxwslihMea5cnE0mrTSzTClcmcHTpDVWKRINjqCPK6hcppzpJZMetShjW65cprWFkfVVnsXLlURkHLIUFmnX9rlypKCE+lS6rlyV9HPay6n7oM6FGz4QTz+8Llyho5+3UoKvxDw+gXLk4mhj3vFWKjQY5LlyL7ILqAb1vuiLBNhC5clBUMogj1yJRdh12XLlSS+wHoLly5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data:image/jpeg;base64,/9j/4AAQSkZJRgABAQAAAQABAAD/2wCEAAkGBxQTEhUUExQVFhUXGB0aGBgYGBoXGBcYGBoYFxgXGBcaHCggGh4lGxoXIjEiJSkrLi4uGB8zODMsNygtLisBCgoKDg0OGhAQGywkICQsLCwsLDQsLCwsLCwsLCwsLCwsLCwsLCwsLCwsLCwsLCwsLCwsLCwsLCwsLCwsLCwsLP/AABEIAQUAwQMBIgACEQEDEQH/xAAbAAACAwEBAQAAAAAAAAAAAAACAwEEBQAGB//EAEAQAAEDAgQDBQgABAQEBwAAAAEAAhEDIQQSMUEFUWETcYGR8AYiMqGxwdHhQlJi8RQVFpIjM4KiJFNjk7LC0v/EABkBAAMBAQEAAAAAAAAAAAAAAAABAgMEBf/EACMRAQEAAgICAgMBAQEAAAAAAAABAhEDIRIxE0EEIlEycRT/2gAMAwEAAhEDEQA/APmLtPEquCrlUXt6sq72WRBYSBcoBoje1AAqShyg/VcdUbKV/HuQEAb8vx+kTipezWOeiUQgCKkFCFIPyQBgoybIKbJTKjLROkJAD3WQt3R1B1QtGqACUQcgRssmBtN1LZmyElS1AOa4bSpzGYB9c0to3RWj1ZLQFN7KQ/efslgSnMYkZ7Kk+rJ4qTYDTv7kgM6x09dybRBaJFuvrxUmZ2R/k+RXJfaHmfP9rkDpUcDPmkuedZ0j9/NPqv1VcAEck4MicyUVYfokhitKCFOay7L3JrKUx1QC3u1vv+boXQm9nPL1MJdRqAgLnKGibIngfNAMoo3k38PHVBRNwjdp66pB1QaoGpzmarnD14JbPSoEYsgRBUQgmUmz62S3DZHTKAmZ7k17Y3QtIUOM7JAbOqkVOnfz3S2uRm4t62SMxjySrQbBI5ajzEwqcGwHfbWf0rECAfVtvmlTFmZz+S5Lty9ea5ATUFlVp315eirlVnunndIpU9e77/3Sno8vaq9iQCrTt1UhaIEHI2VNL7+Gu4S4TmMG/wDe/wCEUOb1mL+MJMacvX4Vqm4AkHr9h3c1WPckC4hEdvXepIUH9fJMGU06Eql68lYbolRHBllAarLaZc2dvwluZBKna9KUKQFJC5gVoTIhTPLmhhFT/SAMDwUPMwjJQwEgGByTqdlwsNN/oiLpJJSMVKmZ0n76flMH30+qiiee+w23TAyXX9WSpglcrHZj1P5UpdHqgJkOG8JNNtthp/f6p8QL7qtQnv08pSh32Q5uqpRdauII2/CzKWs8lpjUWJptvdWKnfMn18ktonz+qbWJgR3fVFIBYbm40v56pT2nbl3+rpznmD4f2SqZ9eKAgj10QH5Jjh9FNTTbnz9FMaKa9PpEC7r+AhLA81x1vMT/AHRRG9wzGAiHMaBt+YWhicK344aRvaR3dPXevNCvDhlFha9/ElavDuLG4JtP8W/SI/Kxyw+41mX1VfG4VpGenEbidPDUeKzjThaRcWEvLZa6QbRE6gcrgET+UjGYbIfp1B0KuVFimWowFzWorqtpDlTGMjVc4XHLkmAXlLZ6CQmUmXiEBRtQD6jRqPXn1T8OZF1UjrKt0LXj8A3UVUOyjmuU9seYUKdrVKzpAnX9f2VbCaHl+FYqiyRgBbw+6c9Ffbqrd+SygdVt1GTcrHO4V4VOcEzT13pjYiSfDzt9UE/NG74TO1+/ZUgsG0/29aKGFFU+GBv6K4tv5lMOayZvFvP19kMSjidfW/0TqVLeCbQO/aLKdnoqjSBsmf4Yk73Pir1DCg2Ig2B5ac16nhmGFrabn7LHl5vBrx8fk8xQ4BW1gocTw45oFrwZFh4+tV9EAEKnUwDX8+a5cPzMre43v4810w+G8LJpVKVQyXNJBgbAkRf8Knh8K5znNLCYbboGgSSdtPmvpXs97POe25gAcpPTTbX5rA9psEKNQ0m2zCJMnUTMhVx8/llYzywkfPKzBmsDCAG8hW8RqQDvqqobcrsjGxJRtGyAbpjQUEhotKINsuB5hG4TvogJaLff7J9PSSPDr1UUm7c9UzsxOka/PRTaqGZ29fNco7RvILlKlNzdeSr4QddvurTmnfRUcMfofqrnpN9rhd1WS7VaD2yFnN3J9dVWELNJTaw2HVKFQc1JxAvEqkGBk+f7U7nvS2V4m2qs8JpirVYx5AaTfrAmPGISt1NnFjC4CTTLrB0xzsJuNpWxguHAPLQTYTHfNxz3VanXBqh/8INu4GPyt6nVH8J/Y5Lj5s8p6dfFhNdho8PaDf6DXmYWpTaNkim4BNfRJaS0wf0uHkytvdbY4yejbpuEZ/dZFHGOaR2kZXaOGi9VwGIMjSTOxA1MqcpcYvca/CMfkGS/rqvnXtpxzPiKkCROX4oHugDTde07UHDvqAQchIja0jfW4XxzFVJcT5rp/Dw3ba5ufqoq1LzHklBx1RFyFq9Jy01lxB9erLm9dEBTQLeuqRhzBNz+u66SQmDXpugLM+7YRzM/dCHyl9qdvP8ACj989lOjWOwPTzXJPbu/mK5Gqe01Z8gquHMfP6lPc6VTrVMo637pnVPGdaLK9uxWIiwN/p0VHVQeqlpn19FpJpnbtCYB69eCWUaYTE/ZWsDUy1WOFocPmVTOgPr1qjLzrp3W6yi99B6vDYfK5zCI0j7Qt3BYTTzVXC07sJucrcx5mBfz+q16B0MfteZy5Xbsl/XoOKpWtqPRRYJ+Xu3Tw4EEbwqXbtabkd3PwXNlN9N+O7ixjqLHE5Wa3JBP00Hen8DomqX0S/Kwi5DRbYeeizsRXLnCHgCLAWnw5re9msOezqvmCYaDy5n5qdWTSsrJLWfxXFPo5qTS15pwAQImRy0kW5r5riYzGV632gOSvGYS4XHXUEnnofHdYHFaE++BrrHP7L0+Hj8I4M8/Jm7LpKlwQEhdDMbijGnihad0QCRmtMdygiUuUQmEjEwdP0paJ6X8l07Ii2EDSPELkOULkBFSyyq9WSrOMrbeaoq8YnKuJUKQoKpKZTSfX3S2oygBJXSidp9EDXID6Bw+oDTpv0mm22wIGUx65K2/FaXMz+R67uq8lwrEe6MxNhAnQAGQB9VsNxQt9teZ7lw8vHvLbo47qdtGrjSOo7tZSq2Hz+850k9w6wINlnVK1ybz/CBvve9uc9Fcw2Ikcz+9iscsLjNxvjZa0KOAzFstJGpFztcch8l7D2dxFJ2ZoEFxuCT8PKL/ACWHgnMNMNB+Iwb31+/3CjCYg0zFy5psd4mw6rmvle9+lZWXp5r25ouZWZUJmTlECLZnHrtI2vdUKeIa5pAAJbrK0fbmuSWuIkutm5aGCDudivM4CreoOZPzv9l6/F+2ErgvVWcVhQZiyzui0aGJBufR5rKr1gHkt0nktJC2tA21RBvVU2YkDYnyWjT25RIU3pU7Ii4TELh4clwPSyRozoyZv1S3eCmk6wEIC1mZ/KVKX2LuRUpbVpi1SZvr680pE9yAOWzFy6FCIBAcUwevBKITWm3RAE1knRKy2VgP29C8qu9yA1MHVGUzaBb5T9E/DViAXRyjrNz8o9BZdIaDunuWhTPgNgNdFnlGmNbODYHXIDZFz0B/K0W0WgGNS2519ftZOFBAbmMxsOZ1std2JAYHN5ZYgDU6H1oQVyZxtKluMyF8XG41iDci0RoZWgKskOG/PQxBmOa87SMEybcusaW8uSusqSJEj7Hb5fZZ58f8OZdp9qMScjgILLGPeAB1jXbTyXiaNbKT3T4re4tjYkOPxDQze0evBeZJld/FNYuXL2MVylrkQWhBct2h/wAumekeU/tY+o02WrwvFty5HRbQlTl6OAe0+e/7XOMDQ+GwU1KgaTdpHePohbVYdwCp0ryQ9wMbp1ACx5ICzKYMXuO5GzySpn5e5ck5j0UJKYT2oYR1ELVsxcGqYhQFMICdSruHw7YlxnoI08wq2HF+kevkje0XI1m0aR1QD8VgS27TP18t1Sc28dVewmLHwvJEfCdedj0ldii1xzEhp3i4PUHqkCsPUvcT6/Cs0Hm2v3VWnTAPxj5mVqcIw3a1BTkgxMnbfTX5qc7JN1WO7dRfoAbgSBcHreENOu0kipIafdk2DXAe67u/hJ5EHYBblLhNJmxe7mTHkB95XqfZ7h4DS4saWx8NiQO6FwZ/k4z126fir5tVzN911nT7wneSYKMVo97MBr5a3HeAvYcW4DQrkmicjxpJ9wgaA/ymLeC8JxfAVaTi2oHAjbv0IO4PMcltxZ48ieSXFm8RxOdwnQaTrFtfJVwYGiF+qEn5rsjmWGZTYt8QYU1sPHwmfql07XRtrQZv9UAtgkxmg9yXlvdXK7A8SLO3HPqFWBmzrdfygGDCTo4X52/XzUtwbg4BwIBK4MI7tuSY2sRAJMetEE0nEwCRof7fZV3Ov6+SsUKhMDUKvVPvOlZtJUdqea5Llq5PQUDSPIoajS0wRBC0MMxzyO8W8DF9tPmqOJJJJdMzc9eSrabC5lSNFOW03UkJkIWFt03DVg3UE9O5KajkXQFw1qZmabvpHz9Qs+rqY026J4OmY2310SciQCt72Vf/AOIHcfkFhR68Vr+zNSKzQef1lRzTeF/4vi/3Hv8AC/EJv3rS7Qsuw76b+W91QoMvdFiptDZG5Go8D66LxL7d66yu17wHNh5MZh7pE/zD+JI43wnt6LqUDt6Ulh/nbu3uIuOqZgnioC2oSZAyEggtPjBATsbVIDXQczDBjWJAg/8AVp3qsbcbuFZLNPjOMF9L72i/JIC9rxXAUK+Kqvp1IaYNm6uN3G5ECTyK9Rw84EMFOthhX27XK1r/ADbE9+vMr1/mmo4bhXyilRJ0CZSoOc4Na0ucdAAST4L7HhPZThT3ZgXtn+F2YNB8B916DCezeGYP+AKQB1IIzfkIvNPpPjXxxnsXiXMD/cnXKSZHSQCJ+XVZmN4TVZarSe3+vKSPEixX3itwaND3QLHx596qtwkco5D8LL57PY0+CnDvb/UOhn+yg0p0t0P5X3PE4Nj5LqbTG8XB70inwWm4/wDJYSL3YHeZ1R/6v7D8XyXhOFe8hjWuLuQBPyC2qvsniXHN2ThveAf9syvrFDFUMOCXMpUebgKbR4zEfNEz2rwlQ5WYhjjyGXZL599w9WPjn+ka/wD5L/IflcvrH+Iw38//AHBQl89PT5Dh8HSbBFR2aREj3TEEAjvg6rBxFBwc4H4pJPL+y3Wgnc6fjwW17MQyuHvBAcOzzbCdCRym09Vt53HtVx28GKaIUjy9a/dfbauDaL5G95ARf5dRqWfSYZ5tDeljAKm/ka+mfi+K0sOToHGOQK0+G+z9Ss8DK4N3dAt3Ar6zg6LaJ7MNaI0EWLdbRunuY140jut9VN/It9Q/Gfb4njcI+k4se0gtsZ08DuFUa0nwX2zjnsxSxLGzOZul4JG4ndYf+k6NOR2YeDrJh7e47HXYi+hVzm67halrwHD+FtqOh1ZjdhqDPiIhamH9mazHyxzDBBBJ8tJXoXeyVz2IDrfC8ZXjukwfA+CqVMDVouyglhH8JBA8nWPgleTy/wA1Wpj7eq4SKeUCrScakXPbZW5v6R2YMHqrdThhfamKbD1qud5Ds5nxCwsFxUMaBVpVXHdzHgeTLDzlO/1A1h919UNnWpTDgO+DA71yXh/sX8l+q9PhfZougvLRA+JhJcCOYLYPjzWnhvZ+i0y57nS0h4mzwdzy/SxcHjMS5odTFOow6QWgHmdVFPjpaYrFlLo5j/8A5THzU/Do/kq/Q4bSyZa1Npe0xmAnONQ8GLTuNjKp1OFUp901G8hmcQfEz8k2p7RYZvxYii22248ys/Ee2+BbYVi4/wBIH/2C0mGSLVipgKTDDqrWnk58eMlQ/BAiWVW7aVA7zkWXzf2jxLKtU1KD6ri8yQ8B0TycwnyhW+BcUbhhLadR1Q6yWNbJABsRmOlpNuVyr+K67N6+u+uw+7UJnlcujlBBKqM41icxbJPRzQZ8831WdT9p6pqZBSaKjyPdLnF99ABtPcmYnhePxEZqYYJke9BEiOYOh5JzC+i3PtuM41Va2XNotH82aGz9D5oTxgvaJe4t1ORoyzz2+p0Wbh/YPEvILntkbxmI8S2fms/jPBDh8RSpVapqBwJeZMsA/pE9PNF4/u1Ms9RS9tMfUqdl2GZgbMmQ2ZgAGD00PNUeB1atJ4qVHMIExGSdIkw0zziR3hFx9jabgMNBbEkvDSc30Cr8JFV7wx5pwYFstgTcnKbW0VzKeCvHtr/6lPI+TVC2/wDKcL/Oz/2iuWfnFaj5vRxrTq5zTPO283ieS0uH4PtCQ2oQQ0mXOJMzAgE31VPimDYKWc2fPn4K+z2SqiiytSqNcHx7pEFsmBe41gTYie9dGVmt70jdl09V/mVU9ky/ut992UEOgCIJ1m52V+txtjbO+UjW9raL57huI4lrsrQ4PacsQ589AACYtzOyuPocQcIyuAJiMjWxvbMJAvque8OVy7s0ryx09bjfaGm/KRma9p90m3gSmf6jZoQQTryleKrcIxBgVKjQDze0Ad+WfonM9nN6ldvgHP8Am6Ffx4z7Lb249qKAy5nhp8D9CuxftdhHQWvOcaw1xmPDVePp8FwjQC+q/T+ENA63uqVarhe3pikHlga4vkyXFoLoEDkDpyRMJrrZdbeuf7ZUYjJUd4CPMlVne3TjYUcx/qM+bYKyhxSgab4p0muynLLXOJJERJsIJ5bJ/C5dh6Bpvaww8OD3NptkOkOJduWuEQDMJTCfZ3UnonH8frvIDcOymXaQ10u7pgHyVapSxZBcZbAvEE21GUb9yvNeXY6mxz+2blDSRIaM+YGDYgAgXEbp3GMYOyqFnuHKQ34iR7sWJJJK1x36ZWya69sfhmDxFRgc2s9rCdnFs7EgDXxRcT4QG1aLe0fUFV0Oe4uBZu73blxyybFafDca2lhqXaEA+8GxfMxpAa6BMXzD/pPIrC41xQPxFF4zZWOkWF4INhN50uqndK270X7R4Wnhq5ZT9+mQC1zhc2vJLec7clWp1Kgph4yEF7mxEQWhpMxGocI7irHGsa/EESwANJyxJMHbrsqmFoE0nBpvnktIJ0aRmFraxruLaKp67OVZZiy4htWKYzCSC5pAJvIDr26J9XiNam4sy5cvuwHTEW+KZKzKuCdANQZWkgZoIueQ3Oq2cVw3EOqPnKRmPvEZQRNvd1FtipsivORGB4m+rUe0k5xSJa+TbKQ6CYkAi3eVe4F7Q4ntWNbUqCT/ADkiN5BtELL4fhSK76Ze1rhSOlgQIeQToYaJjp0RYin2Y919Mn+l8uPQR66KbjN9Dy20eJ+1+IFR7XPc5gcWxnI0JHUfJVaPFz2jXFlSC1zS0iSc27YAm8H/AKVq+zDRTaauQF5NpJJHM+P2Kr8VxAq4yi58ZAffv7oGpJvyklL9bdCSxZp8PrOu4Ngg2fqLiLQY315pw4O4XOVttWjTySq/tNTa2GkOP8rG3g9RZZ59pyQQKRA5yJ8ilMJ/D8slv/A/+qz/AGn/APS5ZH+aO5Hzb+Fy1+M/OqPFsNTDQGD3pgkXJWvwHiDgwMJcARMl5AaCIsIIMm571gcUqtcPdINzp4kLXwlCkKlsQ1jXCxcARcbjYzYnxUZzeGjlnk38DR7MuIMiplMgHQbiRYfharnDTXnci0ciY5XWHh8OWmDXoARZxIE7WGa+pWrhzQaWuqVDVI2Bbl5mzRe8FcWXHlbuVrcsVfHcDqOaCx5ym5MOIj+kEHRVKPs6AbFle92vOV/SIjLrzXqGe0dBo90OJjQOaB/3keSq8RxtCt/zqNK25fTzAcpDs1l0y2zTn3pg4mnSBDagNN0QO0gHWLVYg+IjqvPvwwpY2mGwIj4mwCbkSAYM6SDBHKUfEarS4su9gJyySRB5E35bLNEMrsJALdwZIgghwMdFeHH4/Z3Lf09bxGnRfScHNpCuxhMtDaTzAPvPpujNYajMVh4HhtV9FhY4SJOQmHRpbfQC3LKdCq7sScoYapLY+EjPFohpNx4JFIgUxmMw6Be+gyxeYAGsIwwyxmtnb2mpTqds1pjNEi9t/mYiLXWhV4jRqU3Ak6aG0rFLvfaQHW3+L6phxQb/AANPj+1tpnZv2vcOqsbRYDJMusBMCbXF+esj5qtxWtBY5oLY576ahIbVytHu3JLpmxB2y7ee6U55cQSJg6RbuN04Xj3tuYfiBAGUNFusA+uqo8Jxr2OqgH4iHGdJE3jSbqtlq2ifD9JlEVGjWBqb6nrMoExkO4xXfUZDjmvIFu60d5VnFV3ueS5xE3iTAnaxjRUHteZzPOl+g56CEDaDdyZjN4c7zZLR6n05hLauYOAgEC40c0tOvQkKyMZB1g6yJnzCrCpSAm57tT3CdFYqMaA6GXByg2ILt9eiLpULq1u0nMXu6H3vqYHkl02m4Yx1+cA38Fba518rIyWdsA4mIOlp+irvcWubLhbU635m94P0QENwz9wB/uJT6eAqm9v9o0OiQ97QG/8AEJyuNxeZ3v46oxxQgAMNTU2JEd1vojdPUWf8A/k7/Z+lKD/NXcz5rkt0dMVji0z3jzEfdW24lp1BA2k5gOnNCyhJgm8j5gkz42SnUzYkbAnxNp8FfVS2MNh2lurokn3HiPLvPJO7MsFu1yncvaP2sGi03gxG6Nx5uceXMqLiqWNt2JYAee5LifoqlXGs2+n3lZr2jUNMcyftqiyOsMrQSLe6Da97omELyMfizzJQGo4kOAgjQ3shynymYHLuCl1E5M50mAJnzVdF2DKeY8CPoLpjWDWdNYmPEqezAgSLxLht0UvyBwAJLR01O5g/eEbAnMaG5uekxfqBqoyCBHxHa9up0hS3FM7TOWS2bNJERsNPH+yQ3EkBwt7251EckGuOiAbxoTl1I2Gqe9jm7gSAReQ0ExJjqs01HERm3NtBeAfkuGHtJKQW6oGbKag1u7WAevcjpuZLg+sWhohmUWOUz6PVZpZGyY1g+fyTB/btMkl7i4gvjkNL+Sh9a7nBkSAIJNgIHPnHkgY6LlLzDmgLHaG2VrQGgET70O+KRttp3ru3eYl5jNnsIhx3HIyktb8kQP1SGh12l5lziTvJ1S2YdqY3XSe9G1uY8v1ZG1aAGNEiBbcqakDZC831JU0yIvr8gEhv6Lznn9FyKFyojWPugq20JgxPgdFY7OEhwk3ShVFUtyDq6XDkL2XOxIvlDWS2DlBuIHPSYv3lLqN+qWfunotmNqXEE2FxpoIRCqcxcCZPMgldRFz3J1CmTYcr/PdK3RyWqxkbm+sWEJfZX/KvhvXn9P7ICydjbmltXiqFluv0gIHDkr1OnrtKpvZqqlKzReVcETmqOz3TSJjzsBa/q6svc4gSRGgAG2+nckUm7E6j+yOIAU1c9BDZ9aJtJg7+XLVCxhHr1yVylh4uYHLpCLTxis+je3eULaJ0j1ZWmNdtoEttNwdH1S2LCOxPPX7a/lOAEa33/SF1Iz/YIDTPL9p+0+jyxoi/3UUagBOl90kAo8p19eSNDyEyAfsjBtfz5pZaRqmto8ylYJQe7yPmuTp6KUAxwslihMea5cnE0mrTSzTClcmcHTpDVWKRINjqCPK6hcppzpJZMetShjW65cprWFkfVVnsXLlURkHLIUFmnX9rlypKCE+lS6rlyV9HPay6n7oM6FGz4QTz+8Llyho5+3UoKvxDw+gXLk4mhj3vFWKjQY5LlyL7ILqAb1vuiLBNhC5clBUMogj1yJRdh12XLlSS+wHoLly5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0" name="Picture 16" descr="http://upload.wikimedia.org/wikipedia/commons/e/eb/Ge_Tolsto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301292"/>
            <a:ext cx="1428760" cy="193289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6786578" y="571480"/>
            <a:ext cx="18573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(1828-1910) 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7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1"/>
      <p:bldP spid="1032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AutoShape 10" descr="data:image/jpeg;base64,/9j/4AAQSkZJRgABAQAAAQABAAD/2wCEAAkGBhQSERUUExQWFRUWGBwaGBgWGRgYGBkaGhgcGh0YGRgXGyYiGhojGhgYHy8gIycpLCwsHB8xNTAqNSYrLCkBCQoKDgwOGg8PGiwkHyQsLCwsLCwpLCwsLCosLCwsLC8sLCwsLCwsLCwsLCwsLCwsLCwsLCwsLCwsLCwsLCksLP/AABEIALwBDQMBIgACEQEDEQH/xAAbAAACAwEBAQAAAAAAAAAAAAADBAIFBgEAB//EADoQAAECBAQFAQYFBAIDAQEAAAECEQADITEEEkFRBSJhcYGREzJCobHBBiPR8PEUUmLhcoIVkqKyM//EABoBAAMBAQEBAAAAAAAAAAAAAAECAwQABQb/xAAsEQACAgICAgAFAwQDAAAAAAAAAQIRITEDEkFRBBMiMmEUkcFCgdHwBRZS/9oADAMBAAIRAxEAPwD5XJRQnaPIm80QWk60jmHl5iasBGSttkqDLmFiAWe7QXDYcqBD6fsQWTwcgZj7vS8OKwqZaHzczRJyWkI2vBTJlX6Q7IWtHMlTECjXaFcPLzvUfqYbUpQSQRUfLuYeXoaQQcXWSzEMLdtTDCOJKUMpfmvtCUpJKWKQ5q+rQTByios/N1iThH0LQ1jeIULq5gNQ9tIVlcUdLFAf96RzH4FSTmNPN+sQl4cXDmDGMPJyryM4acp2d9A8PTMIpkm/zEILUKMlt2iwweLOXK9t46aWwy/AnPwpJrTpHpPD2qDFjOnoZ1R6XKpy+Il2pCEUIcMaiKnGlIpr0h+Zg5hNVMNhHcNw9CS55ldYKcY5bsKpeTOomKeoMWEhTMWjRTuBpWl1HJW5oNKF0hiHheXwSSKLnZSUkgs6Qx1N96AVp50x5YzVUWUrQnLwgWgmpPSCiSGrysNobk8LmSqIyrIDqymg1AD1JIraG0SwuWCSmtw/MD2aMXI5KVeCMm7oqf8AxF2IdngWHyyic6QoGkFKWUQFP2gczCk30gr02cn7FUSJRzOFDb9ILKwoSxJdJ9YZOGDDpEiSosCA0c5v3g6yWHlBXLo3mCSsDRTCgu8GWoIUCEvys43hGdjloDJsTV4mrl9p1vwcxHCyzpBOzF4hhOGrmv0vuPESl8TVnCgACNBEDj1GYpfuhR0isVyVQ1vRVYtJzM9BAUL3i2xGBCi4NDCS8GRQjs0a4SVUOmtA56SE0qI5JJIhtKVKGTLRPzjmFwygC7P3FO8c2c9HgQFJesEnyQVEgUg+IQXHI43jmgYRPsIUHsj6XiMsfODz8w5Q7G8Hk4JSuWwArF21Q7YIYxdEg9IcmrIkrKi5Zh+sLTsCpFWcGgpWBzlFKWe5FNRCUm1QtWSDpQAU1JvrGnkYBIlhquK9Yz+AlGYrmU3Q/SH8TijLWyC6WsDEuTLpCyHv6GWeXMxe2viGcPw9EtLa7mEcHikEBSgSomjn7wHE8UJUco6RL6tCZZ3G4dRUWUGtXXtCMjDqflCiAbAH7Ra4wDDoBmZTOUPcPwDq3xdNPopw7HqKsxcCyasH8mNEIPyaIcb8lnO4NNWkZJZB6kD6mBK4euUk55awR8WU5e7s0XWAxipilChKWJcM/YJNa9dYucPj1WykA0ugJ/7XbtUwZRvZX5KZiJcorIzWEWWFwpVyoDtoKxqpXDJM0KaWhK9xmKCfQAePSKTFyJ8sEFgNkgDsXERXA29kfkO8kP8Awcw3KU91B/QPHTwBSRmCkEv1Yeo8wlLn3cHyfL9oew+KIZq9HH2J/ekWXw8R/kxFsTw2ebjM5oxDXez2cxmimdLW60qDFwWpfTS5jYoxyjQsHNBT0YsXjoP3oS48CKR4uuho8aWjNSuIErQlnSVDMD8ZBfm1v6B4eTOMpEsTedS82YpqcoOUEl+ZyFFjoBWDHh8mYedOU6ZDl+5BMTRwlKaZiepFfURn5oYwhOTifhFZjpOQghBSTXNV2uHBqC2h+jQfCkKDl2t3hnHy1oBLAhgFUcFKQEgFrEADrCImJCXDlG+qT/ae+h19RGWWVSRnl6DTcI1ScqLOa12A1MSRhEIblKn1Kmfwmw8x0pVMYAguKDQD7R7+lcgpIzChGkRt6BYczClT+zLHUKftRQP1gfEZqlJCQEk9eUj1p84J+YUF1Zddz4gM0krCb2qdYCeQWREhpYaW84XDX7xS8RlLCmWnLmD2IHg6jqI3EnC5EKBdQAIOlGcAeh6UirxOElzJClhecJZnDLSdl76DMKFhrF+OVZH0ZrDzgFANSHULQo0hebhkt7xBuRHsFKALXEXdNWd4H5kkKllqbkXMV0uRkFLQ/JVSlXeJKwrW1HpAUqOuhWSpywJrUfpDmENC6XMDw2G5xsLmLQYUiqbGOlJB7IxuHXzgkZhsdoYTOAzMSAbNCxlTEsKEjUR2cHDEMRc7xV+gstMRiyUhIqoi7xT4jCkqBJrrE0ILCtI7U33vHRfXRywAEwpJerQ2JZYFKXe5gU2QCHBrrB8KZiUkAsILkqs5sgUKJAFDoI2PCPw17GX7Wal53wJJoml2/u16Uip/D/BVTJ6VscqOZTuKioD9S0byXgZkwOSX9PL/ALMBF+GHlnz7jXDphqWrqQEkdzs31hPhaEgMoOmubYdbitIv/wAX8NWZhzKcCwr45lX8ARnUYIkJCEpFXUT0uK3J/SL3aLVTL3g1StTDKCBLoHYa5296wL7WMazhsxUwEuxcOKPSnw3+sUHAcPLCAClAIbnVUtoQVgsdGqY1nCsIEgBSkmhqUhL60Gng6RKTKoTmy2WXD2ILJYjwxPYv3g4nhYyqpsQGCehBJp2hripQMpXysQxq3/y4Oo3+UVMtZzUCsoo4Nuw1HaOUjqFcZgClwssBqBy+elqkxW/03+IUQ1rjwbjxGpWgrRlNR8Jvl8Go6i0Z3FSMjuAkg0NAAdnIYA7K6tFoMnJEJguSTltzMsdBzfenUQEctGIbVIAA7gMU/MdYFLmkuEkPoHOU6sXfKSNCK6FogFUdL0oUkBw/RVCk22PQxViIYnTHNVc2rirbK0Py6wFeIKEt8JsQw+7QJcrMCGsaZSQxGmUlxsz/ACiKZ7hqP117hVm8QjHJr4hMNL9QAx+xECklIUS1TofdIO4GnbpC8wqzZSGe1d9Y9i5mZayAUgGn9wCQAB/6gQkoKapiTipbHCVIqkcirbpOqT+uo8gQROSk0N7jrEpWKEhkLWFlQGZIagIBYl/eD+GjqsLWpGW4O40P2I0Lx5s4OLyYZJrDOTcY7Q7g5V5jBWWpTq2ncH5QrKwbiCJxhlgFNFDUU8xNJCBeJY+YvKuWKU6qcB+YHW465TvCKeNEq5E5S1djuG1HSHpOMzKzJSKLB716RFWFQVrZBCcxDiuu1PrFMN6Gu2LY/hmfCe2Shj7RQIeyUpD5Q7lLqF6jtWEuHYU5Sr4RSt3Ogi4ThCqSn2SlKyzSp0ggh0JApr7qqB4LNkgy+UEAF1oBIymzsw5SRT+2z1ijl4CVEqWBlAGsNT5WxpBkSRdreseQ2boYRsDOYQgDLQnXpB1r0e0CUhnNhHJa4Visy8pYSBVyXfp0iE6aCFUqPnEpGHIWPuIJiJQIKWA16xpdJldFcJ5BoafaGQtg7UP7eCLw1AWDdoWmoGqrUYRS4yDaY5JKS+gFn1MWnBSmZNSFJ5T73YX+UUMlYA1J+UabguBUJM6d7vs0OxBZTszHUs8SlEMI3JFnxP8AF6ZSkplqDatToDSlKRoeFfi1EyXRkzPiIYuPP7rHyHHAKnBjUmhqfWLjhKFCehKXooPsEm7vpp5ii4+itM9G+2KNZxrGCZUEEjoe7sdLGK7CqQo/EdKNqb+HvGolcOM5D5Qk7AV39besJ4PgwdQO4I9XHya33hHM5RF582RKSDMWonRDsodego9f5rD+JVKnLWj3UslL6JHxE2c79oe/E34TWsFSS5BYKb3qPX0IbtGZwGAmS0nMkFJccz1IOgYvDYlGmFYZtpfFM8phmqKkkBL3DP73+4qcPj2DFTVq1RdmIF49w/BEYTOaJcsACw3d/H7tRYjEBjTKoinM7jTtA44hbNtguIoWMtAKmxJB6AAtpRvMV3G5hABDPYguAWO+nkN3il4NilFIQcw2AzaaDK0X0oZ5a0kqdBcZg+9Ky0kd+sVWGIygxKszFqtaxe7OByltyx3FSYZ2GYEsfko3BBol2ZjR6HQw2tAQSkixoRezsN99/pCM1HMWN9mYg0qOtu+XeNCZJomtdtH3LF+9wf4rApQVmIBdWoUwJHkAO0cDBKkzP7fBDUPY0P8AiQYDJxOYBBdstFOxS1RXUO3bSkJeR/AVaSQks9ddK6gfqY4JmY1ejXLhr0fSBCeokOCXNdH6i4MLhZYV5ctH00+8ERi2OfPmdyTmJq7vV3+ziNdw1pspIahqg7K1HYs3dox2IFQ7+KxefhXFMtUsqYGocO2hvamsS+Ihcb9GfljasuCTUAMRv83iASDcNvDuJX7QFZ96yqNXQ+R8wYTlYbKAsWLjyP5EeY2jKyMtASQEnWJ4iWS5SWL2F4l7TKGFDQq76V7QVUmri1LbwNOwCxxS0hASapOY7kmpfdwwi1xM9IWQM3L7qiQosRqNQRRi8K4mWCS1DYj7xwodR7N8mhnIY9jMOwzpYoVTs10n6108wpJq+sOcP5S6qpZlJuFD9Qagw9iMMlDsApJDsmjPYmmv+rwzaRwl/TAjLQquOnfcwNqkBqGC4eeEpPIg6XU7d3gwMsXzpJ2Y+rtURwDFycQS2Z37RXTllBcVclhFstQKXFmJ6xTS8QpLrA5z7qv7d269Y18SKxJzcXMytlIGtIXRKJLqpreJSMaUupnJ3Nz1iU2UgpzBRzm4blGzF4tXUeqH+D4cTZoTcCpv9hR941nFuLiVJOHln4eZ2DlVwA1m2aM5+HFiWHyuVKDHtp618QjisSfbLUqgza/QO/mFUbkaIKlZa8B4AgPMnLKUgNpUk2FXD9QI2PCOHyZZKglIWDypIAI7vvoTqAIofw/xdkhACiXcMEgA3BZg3kVvSNHJnZmK1gk2IcN5LBtKCsR5HbyaoLA9g+JTMp5AHsNQwbWux1tvFUJ80KUuoexdhle4B1qB2O4ALc0HKUgu4YDV33NTruYWxKwGRZjU3AUyQw3YFx6GAmqDRd8J4oojKWLkhlM2b/Zc/t4aXw+TMlqQWGYe6Q56MBYMzC0UuH4dlpmo7gOcxzM47eOsN8SUU1Js2YOag3fVoGAtFJ7YIlTZDkZHIfMDSouAwIfbStowZmJWa/d+9T941ePxKjjQpmDAJIysfQC1aRmpys09ZoKmhytrSlGpF+J2SkHwahLBUaJblLpU9NainiLDCcRKknKtnBalB/iQf9esUCjVmIy0FS3ZtN+sWPDkJDlyM1s1Mz/CC7P9dIpJCpkpmPddQGNS1u/yNR3u8Ql4hL5FA1SplDdJ5n60fqR1hSYSDmoFAsoG5JFMwscwFxrWEsRi+ampehsWr5oC/QRQUdxmNLoFgoN0fUD6gjX0iOFWcwBGhSSSwbrtFYlRVl767/aNHwNAROQpbMVhK3qMqxlJcG1S42hGGxHBoKictw+YO1vk+tGMBTPOUi4oKu9iX721i0n4bJNASHAcOeYAEHlUUlwzs+rA0MVOJlFSUkIy1JGoNt3Ohg7YlnJUokMDW4Z6gXHf9DFlhZ3sahIM2xKgD7MdN1Ea6aVslhV5SFAMt7l6djYnrDuIwjFKm5ZltQC7EeD8iIaXp6FZqJeIKgCTyqDGg3cHxQx7DySSEKsFF/FYBwKY6DqC7fb6RYSpYypUVMSwLgkUqLbhh4jxpxqTXoxSWaEDKUVGl6q7awRBBm5bVppVmbyPtFlj5JEohJBKjXQMdoGeEvLSTocz+lDHJAaAT0Z1BSdKK0ZtfNfnA/6UpCidbedYdQCV5DRw47EuKw4mSEgC4AqdzsOggVZxSTPy05Q5JYPtBZOJNEfF8JNe6SNQr69zBUYlRSrMosSwBtaJ8PwgJzKALURu/wC/nA8neQciQ6gEgAHs4JsXVXK7Afrd7FYHmOa+ySC27nr9oalYUioABJ5j11G+x2qBE+Iy1AjLYuWchnaniKU0rDWLPluFSEpU4qEuO2o9IXJYKGjOB3gsmapiBYOlzdiDCplzJic2go/Y0jbvLH85Apw70ao5vAiM6WokMKfWLHBcKWsEqbKKOSBq58QX+j52BDAF1fCwDwr5UmFyIysSM0skC7np5e3SKziiDnXSgeoLC9I5xKenOoJLgahw/YRJOI9qA7Fadwz9Wi8Y0kzVF/TRZ/hr3bsTuW89dKalnJoI1PDcalJAqVOzlT/MaNpbvpg5Mwocfx39PrFjJ4srLmZyCS9XfW8S5INuzTCao+inGJCaKWaVSl6DYhwwq9vEITcch3ABf4iCCAPh6uadHMZPC/jGZmCCGQeqjXzT0i//AKMF2tc317xDkUoOmVg1LRpcJiUlmXW7OPofH3iXFZ6AkpOVm0bvVhTxTpvkyfZpzqU2UeS1w+jj6wpK/Ec2YhalFO4oHS7ghxcZWjoxbjYsnUqD42YM6VF8oSXN6bHf97Rk8BPUl1B2evmn1YfpD3E8cVASgXJSVE6EioSxpUN8oSlr5CH7g/Ekiin/APk+O8bOGFRyQ5JXIPjUlQC7FqsKXoQRYHUWfvE+HY8OUrS6S+rV2OgPppqKqDFFKADdqvVxZwKMpqHf5R3CqaWtRszOz166sRr00MNICAzZ6idwbHy4HqH7vAVIoSDZjW7Pr6s3QxxaqMaG/rA0/Vn8Q9CMalyw9CK0Y/Q7xYy5WRiCzEaVSRUd4ngOF+1CyW/KQVVN6pSAnUElQoYGcQGIUOVWpukmjvqncHrqIRsa1QTFLCprpOXKlQYdEmx1tX9YPL4R+Scq/wAxCc60nVDuVJP+JUHB0rpCcmVlnMQxYvuDkJb/AHB5nE1S54WADlSEFJ90pUjmSqr1zKfvCxvsq9CN2KGdUOA/R/vFlIxQEpYUlq5gaUUeX5pJP/URUf1lKU0f9aQUz2CRqTmOrtyix/5RSWcBfo1f4cDyw2hL1ejXi7nYZIUZYJYinc1H1aKv8LgKl5hQi4p6xZ4k1KtXHytHk8z+tmLk+5gRK9n79AB7pufGneLOWTlr7jEsbXDA93aFOaxqkn4q0Og2MPTk8jDQ/p94iJoDMmvmKTzsXIHT5R1aj7MJV8RADNqNescMrlurMr5BwBTrX1ET9pygkZjpuG+LtDtVG7D/AEkDhgQkNRN+rbda2iKyJRJetkgVPdtPMTzWLqsTQVHz/SF08szMWVR32G29YSxUOcNxCnyBTFSQq4HNdIcijk16HpHVTVDmDpckEA7En0ZcRkoSokg5V3KSQwLWzgfIgNvFpJEtI/O5c3MH3PvMbGoBpoRFU7VMdao+JCbUEO8XMhCTJJDguH+ekVODSM3NUfaLzh+ESkLNVWLaAfsxq5nFIaXo4ZSkpJWlSCWYENmDG0e/pzmCEtzJTcgXAJqekGmYtU6QpJ91BDAhz4N4BOwT5SolmAYXs2o2EZVd0xDJ8YlFE5aSzg6F4TzEF3Lw7xVJM1RFrOblqO3iEiGePbh9qNaG5GPzOlfrDctRFNNv3WKQphzBYgux+9YSUPQ8Xku+HYBClP7rMa1BHSPqHBcEigahqK/rGA4RNBAKiKM3kuaCNlgcQ5QaJGhHSMMn2lUjUlStDXG+FS1JmUo3no24pHzrieHKOVgkCrD9N4+qGSVZjoU7bfsx8g/F+NzYtaAXQki1asCp+oqPBg8cG+TqtCSl9N+RL25VmUfezOOzMR6ZYew6CTRq7XuHDa/XxavwwZN2Y1PQ6+n1ixUoI5mLUqAC3VtRt/oxvdJGcXKAKhknSxB7OO9NOkTkzMqFbmnroRa7N/uAYudmJoA4q2p3MdnTsssA1SbjYdPr0IibQ6YpMSWqGbTbtq30grMRqL/v7wMTCtwS50J10foW9fnBsNKJVXQPXoHaGeBS4/qQmRMBFVBFAWBKS7mj0B0auXatEvF5iLuH8jr16x3G405G/wAlfRIb5mEsOHUACz6ksz9TaDCNZBZd4SeVTQ9SZbdaSyK70TCnEZw9qttCR3an2hvhktp6ELGVWRaXNMpAmCvShH8RXY2UoTpiSCFZ1UNCDmNIWNdv7Cp5Jpcs1z+9TBcWPzCBZLJDWZICX8t84lhz+edkFSunK+X5sIJgVZVuRmBopIHvA3FBf7xzY13k3v4VkkYcFw7kgVr9otwgF2FTfYENY9oquBqR7IoSp0g0UxDl/lF2icSASAe4AcigsI8TldzdmXk+4J7VyDlejKvlLC5O/UaxPicvIlLF0KbL0BH1FYLh1qLOAH2swe1flHsYkGUAWdKuVtQo7dD/APow24sXwI8NZWdJuzB9BnSf09IYm4fKpjsCfsB0tC2HLOhIq3fUb9jDc9lMBXKAm7+vYm8B00L4AzFZuVyKj3S3ruLQMYNXNSrs2rfv6ROfiA5yJFBU36OPoO8TM8sWIp9TqPETYdugfslSykJTy3WTq21aWa3WPYXFHm5UqBLst+U6t3p6QvKK13Yh6ag6t3hvDSCAxmaCoN36RVXQ2G6PkMokkKDsKUi/4Pik5VJU9WZr3+kGwvBcoKQ8tVFGubIQaVFwaUiwl8EQmcpQUClYJSQCli9QAb3BEauSUZRa/YZ5TDYKUQlRADEgilf4hXjE3kzsTSugejV8w6JKjITkWSUqck1JIcEVFqk+IrfxEfywHABLkaxm443yJCQVyRi8ZPcklzCKxWG8QHP7b+YTKanaPcibJAz9o4Y8DEkS8xAFyYYUveGYzMkAFyLhmP77Rt+A8WQAlCy1Xcn97x894bw6aJnKnmSapNHpUd2h3HTVFII030e47vGOUIuZVcmKPsM7FSkIKgpxcEV727R8JxIPtVm9SX7KhqdiZ2U55igNE5qnsNBS8V6phJc+ez/sxpjGKdom22WGFnMlmAKTUnYvTs5PT1gstYBy5XYn06P107bwthUVqHrV9aMw66tDslALBRBsOYFKvnqP28c0MiPsQHJcJq373isXNL9P1i84tMaWG0HxKFOwhL8WCWicmXJDJRKQkqYj2igHVMrcFRLHUAQkdnSYjJDQzKLra7hQ7ukiKsTS8WvCBlxElV0FYIfoQ6T5YHoXhprDYjeA+FT7aXkIdUwKIO60l0q7mqD/AMn3hbGcOUqWiakcrJQd8yUh6MG/1eNvhPw8hCwkE5UqJSf+yik+UlJhzG8ITVKaGYFFh1B3taMb+JUZUifajG8Hnha5SpgKl5SEret1gBYPvDK9aHvaJYNP9R7CYfeRMTLmblIBUhR7JSpD7JRFnN/D65BQrIrKj2mlGZ018mKP8OYljMSxZUpYJGjJcE+Q3/aKKSkpSj/uzvdEcHLIStWqsqfUlRv/AMPnBEDIM1ibXp/l02D9YewXCVLw+cABOcqckMEjlCi/w0V9HhbEYcrWCAxUWQQaHo4LPrFE7bKpmu/Bv/8ANRUQQo8gTcixN6AFx1MaKUsAlJAVRqkBnuXPUN5in4Bh0+0CQcyglmoyQNywvUu1zGiypLKZJcgZhQhNunaPK5vq5G0Q5cuxbh+KolIfXkVWzmng+YdmBGXOwelnKTQuz+6ekKYjKn3aMaAMAb+8TYXP8xybiE+zUEkrZixyvQNUehqNIknSJHfdK1EgOB0o2gv84XklIUx5Esa6ksTRyamjQaTiC1aFubMHLnRPqSatAUyApYpoSl9C19YDzSR13g4lT3LPY62oAdu9H7wzjVmVL5ecqoDVTOLnsOjesewksMoKSMoTQkkkkmltdYXlzQtSs1rIBLOUjmNOp8tDR0jgOHUSn8wMgEs1CpX+IFGD1cEeYIhPtHyzAlIsGr2N9vnCeOxAAKjUACtmqwAfqW9d4PwbFplpJUKqatS7Pt3h41ts5aEsRxJKUkI50JFQoZbdb2MMSlk4cPRhmSH6iqfG/pC6sGVKqpgQwoSz6s1Ge0NSZGRLFZXQNoGB20e8Cbtdh27RErSJYox3FDv8/vGR4tNJUXrlHxVqaxp580sE0LfMPf0J9Iy2NTmKyLZiA1qfv6xb4ZXOynBH6ignpNdTv94Umi8PYoMWP7akJLPn+Y9aJomAIh/gmBUslaQ+Qgnt+xCRD0jafh3hns5YVzBShcGnUGmxBhOefWJGTpF5g5SQc5qVDmOrgX9HhDi/D3lFSQHV/Zu/8mLLDTgkEqU4e53CbPqIFiOJn3VMoMSzNS9COj1jyYt3ggpHzSZ7xcuXv1jiDR+49Ye4xgihSSQRnRnY6AqUEgbhgK99oFhcJmfmAypKq2LH/ce0ng0kMxYPaltWpUHUWpD2FXUDN2BJ+T/aEEAnVnGtu0OYJKgdK97eaQWFMPxiUHRQgXVtv9AYTn8QViJcpC6mUSAoVUULUOVjfKqwf4oZxIMz2uSuVIDamtW3o9IWwWI9jYc5cKJHuJ2S/wAWr6UA1id4/INsLL4WhSkuFIl5spUSgnN/abJTaj9btGl/DmDw/sijIpaphCpXtD7qklYUHS3vBKQ4d3ALNGWx8hXs0KCQEJ/KLH4wApRUNHzFuiekaThskolSpiagEKv7qgEgONHKT3iXNKoiy0afCuZiEnKHCZaXFSMxAHvaAivQRYewStyW5Qzhw7MN7Xik4hi/zUFwFkBacosSc3a8XE3GpShRYhg9upsAKuQKdeseUzPQaRhEzELADuWopwSaF2O5jMzvwUlEwiWAywUuFNXKQwSou1c1P7RGh4Xi05cwYZzZTsAAxAp7oJoRp5g2MQhZCHqlQylgT7vMkZhs9UnRi2rwk43QUZbH4NaFiZLHs1JJlSipkDKAFBQJPMls4YO9X2hrG8KA/OkygFJYKQkDKVqqFgZmyM4ygsCzULC/nTZmdCE5kpUSXA+FLBjRqglncaHcSkynJyCtHYEBtsqi1tQfEUjy1SQVKiq4NwYBpzGStYJUknlc2uSxN9bxbIUUgtuBSoD1qDuKv2hT2WVShlIBHvZluwZIAextDaMIZaQSSb08VJejxDkl8x2CTbOy8XkKTMTTTUV1sDaFpgBzFNQslICGZkkM2ti8EOMUqhDZUsl6E7kjVtPMR4jLzynIbMpRDaEpSeXasSpfagb2Ek8QBUpksU0SHzORRjW+rx6VlLZkhy3NViACaA2q49Yr+EBTOsAKqFNoASD5KgfEWZxKSslnSlkPrSlO5f1htbO0SVicoNCWDgOE6tqDWK9PCwk5guoJABFgXex97qf49j3cIQhTqqTe1q99jB0OmblOoANDVrE7VdvMDSO2AxGFDJZAUGfKSak0oCXo8OokpSAkh2SKg3JDn6xxQqkA+6pru5NHbSxp1iWLXmUpQA5lGmw0/iOavR1eCknYJ6kuwOritKVvb9iDmYVJSzFQS1aOR2udYItbEpYsFPSoILWezRBWIYFBCVP8QFbaOexh2rwUSWiuxOJASTTMD2dxcbnSMpw/FjLVz+6n6iNjhJadQ4V/dXd2e0YQ/lzloOhI+uh6Rs+FSyi/G0nQ1xDBO5Gn1/n6xnCC7bGNOnHgqLimrXtt+9YirCJKswFTpTRjbsI2KfVWys1gX4VwVgFzH5vdH+41WBxQCVyiQH91yEgEaknX+IrTiOUjYBq2bWEEcSykkMp2ooAnehuPEZG5cjtmdqy0ViXVX4WFK17/ADvCyykMNTdzfpRqfaC8MwpnSppQt1hIZADKKgQDTaot03jkiRRQUwdapZpVBWzKPZQbyWjutMXqUGKlqnzhmWh10SE82RNWByAgAClyQL2juBRMkzVIIShRAA9qAUVUAFBwQRsdnhng3Bi8ybM5ZaEKZSkhfMpkI5L3WC4BNKReTpctikoeYnlWVEupFXWAtmSWSAGFEuCSWjc5Uh2zI+wImGWDmU7codKuqXDtBJUosWuR5huRgViaEJSTV000vQ9LFtjFtgpavy05MwyKBIdJJUpmpYgBh3hOTlUUc3RDC8HKMLJm5TWYpSkkVdJCUhhXKAJii/SK5eFZa1kEqIJBNEpSwSHDOSXFOsbnEySESpQYBAoHU7u4DjVhrcmF5fCs3vKJCmJNxRb0of8AGMS+JzbE7FHhOAqUgpUCEzk5ySwSlUoAhWZ6ukrS3+caw4UJCwEhSEoQCLBQKQ2Uu+lC1L6QWSlScoDtm5X5uU/A+wIudfSLf+mlyyl0usoIFuRLOW2J328xKXK54B2vBU4ThSEGUsOtKACFDUAEgkelN4dRhQonloQU3DU1LNuW7x2ZhylSMpGQCzNowYDwOwjqBl1o+YB68zkeWMLGknK/7AytC2D4WlA5dCUpGoZ6ubWPreHxhkEpmNz5bk6Ws7CouI7hJr0JO9GuxP1MElrBKWSqlwNQa/b1MCeNaBJZoihTgkgAuyS76C7W2jgkASyBlSp3ObUaZrgNpfWkM4uakHIzKbMAxTyntR6D9IWlTApzTat6faEnSYPILEIcupgAoBxqpm2rVv1EBxaCmVMID6U6GtKGz0js0DlHNV8oFt3Pk/KD44hRmKYlyCAxvq29zHKvINickKUUjKwAr5CrOfvEMdP/AC0qIZit9k0Sw/fWG+GyE5mSSQqWGGgKdbX0baF+M4N5YQhznXUAuxoKZjQUza6wrjbCo2A4PMK0pU2RQBN+r83SGcPINaC9h6669dHgmCSbkB1UqWd60pdgR1iSMOUkIU4OVRJNa5XNOlmgPOfyFxQ3KmlAqASymLA6kU2cZaxCcpJynL0BZmAJ/wBXEQUjLKSA+utasYjKQ5UAfdoLVLtX5+Io3/SBr0ElSaj+0VzahjmruC0LGYE8r1G/+4LIVTK/M1Q4oSRSnR4SxMh2d2qAQWJ1c06weRJxDCNlUiQakqAtZ2etxcf6iM9RBAJrYCws31LeIIniaSpJUAb0Ibpv1+UIYgkrNDSoI28mv8R22UUfB2bPfMHLh9POnpGT/EElQX7UChpZqi167Rf4XELIUUJJI0ev6s1ewhPG4f2lFmp/S56xo4n0lY6pFVhZSMoU+znUkh6/OsMzxlp0e9R0hGdI9kopfMDY2cNGq4Zi5s3DkLlSpwytylpoIYssXt8Qja/qVoo5GXmTVG2oJ8CHcXwkIDhRU6ELdgCCuWleXs6mfYiBz5RQQGZdRarE7RbYXhjqQFAlKZIVlch1FQBfsK/9REHJIiyowfD5ivczAqOcHZiCTSrAEHxFzLw+TCziSkiYhGUgVCgEqKf8S+7aM7xayMCRNQUHkky1BRqAQXSL6GzfeOz+EFGGQgAFSGJ1zODfYJt42MT+dYEAnYFUyWlJUEj2YUMzBRPtCpqe8EoT3qD2qVcPVNKlJDJbnbQJSUnMSGdut9iI1+MkGThnS3tQgJQsh1ioCWLUdw+5MJYnCFQSgFQY1Upqs5JA6PRyRHfqOoe1FXgpBExa6MhKwmpoDLYJGwqS3Qxd4PBspgjKpBBetAG97Yu9um0HwuATMTmQMoKkhr0LglJGtPnFuMMylkfF2NAad2VGPk5Owk36KXh80lYcA3d+gcV8+gMWqsIElJTmLPy/DVyaMGHYU7wXC8Pyh2DEGgG7i2rmrRIoNARlBSx/RtXPinSBWBBROBUWcclCAaFNQ1RoYa9qpip6ZviuXow3qNxE15UpSmgANAHalh1DViCpyQAgFk679mVoa17iHhSZywCnzAU5ikpP2PbxHZiBlLkkBmJvQAB9DT7wYykB3Sau1d6sPB/bRFKBTLVBdyXdNn9beI6XVNuIXV40ckIzJKqJDdnNmH17RLCKqWcBwAQbgaNEkzM2V10dgAKDd1PzEltGoYlIIVyhnHPShoSKOa0It94Xfk7bCjEBSQMyVrFiVJzMa1ymoZrvAhPGmUpN9TsA7N0hVQAWXIS2XmZq0F9mYN1hpboG4egvcXU+v+oWTDghjJulAT7rWvVPoxj39ChQOcpGVQVykgu4OUkVNwKbx2QQF1AALBjo2gdmYBonOLnlLsXUHaibNvofEFSVWwUIowWScChTsp8ooB8QSc3hPYw+pSiFBRc5gw6Po9+U6ax6SRzK+tQVG1dRrBAczFQZx4OhYaaR1+g50xEy1FAVUEqfKQ1z1s1RDnvEK1yGuxYvTXRxWIpkEJKgaUdLk949JHxCgJFrbQao5tAcPLdwbpIPa7lx28QIJZ0JVcknSmgPkn0js5gkgP5JpQ79SKdIDhZHKS7qbXXVtxBTuQrl6CTpQALNpVqH0PWAzMCsAO57EMBQhq9Ynh1kA5mFWIu+tDX+3WG5Mtc1wlFE2agqLVazQ7SkwRT8GQm4RIVyk9aM53ANhWPJwDElna/MxsT6QxjFGlTUl/8A3P6QXCyQwLXLdLaC0J2NbkDRgwEuGDOC7D4m0oQCNe8IzsNLILHMU0U12IJDbgMYsUTSoKelrU+JMLysOPaFOjP3IINd4CkJdlbieHpnEZmOUGoGYhg+XfXw40gv/hmahzZaKHK4JzAOC9LVs7Q9IuAAB2pY/wA+piynSgDLAsSCfFG7QfmtAZWYfDomTwShJvmcnlH977gW6w7iEBwEi4ynflJDNeHpUsDOQADUEjUBVoJNlBaklQdjM+VoRz7HNWhXAlRLBywZTanOQ5epbp3hzIE0zUDgEi/La9fe8wvN5ELA0F9aqqX8w1Mnlk2Y1bTT9YHehAaFAqCms4r2Fep6dYFiMOVJZa35WKjdXYtq0dnhhQkMQB5EHmJYns7adu1TEbegM9gZOTNlGXo6jygM5fV/WH5MhJrRzs9+jnoIQwquRXQlIHQFPzixlDLlbaHTzkFi8/EECpY3sXABr3hdE38zOVcpQGBIFL2e5FatcQ/i5AyE2KbdHeMfxHHfnKdEtTkElSQTVA1jRHC/P8Hqf8X8B+t5JQuqV+/S/k1WVKnPtEitnBvZQ6D99EFTHuU5WJNQCCwo4I2Bp0jPf+Tcj8qTUP7g/Xp8zAzxIEP7GSCHZkf4tVzW711AMdS8Huf9Yf8A7f7L/JrkzTMqjKVWc28s9YmjDkEpzOopLDqKhqMXgH4fQlUpUwJSg+2KQE0SBkSKB/25h9MsKVMB0SWIABqHgJHyvxfB+m5pcV3WCHEszoIBGU+6QBl3t133ieDQgkEHmANBVxf61/WFTVIO4J12QfqTDkuUwBEFK5MzJgZpKj83Z6vp5j0zDEgZQpiQTYagX28xIzMwUkgABShQAUSzO3eGsCsrQEqqGfzUP8oWPHboq112KzbAkhILh3L3uCKt71X2vEMHMUgFSg4olr0oDX/sPWGpmHByirFZtRmzGkdwt1IYFINj1ST9QPSD0di7yKpltzNvc+bfu8QWk5WDULXAHqe8NT5QIGlEmnWn0jiJIKVPpb0+d4nWTn+CKZ5CjpmepFHb5/vaFJ0yo2Y6bdbXH0g2JQEpfq3SFZimA/4vrShNPMPJiM4lRcg0Tmdy7EGrBzeo9YCstmZXM4O1BoGOjjaCY48ubXI/dngGBW5dh7pGuxhb8PYNB580OkvlAYg9Sx93UGsBOIKqqN7OQkMwt9/ENSMIn2qHqWF9aJvvBcAAhIypTVKbgHTrHTnm2Ua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4" name="AutoShape 12" descr="data:image/jpeg;base64,/9j/4AAQSkZJRgABAQAAAQABAAD/2wCEAAkGBhQSERUUExQWFRUWGBwaGBgWGRgYGBkaGhgcGh0YGRgXGyYiGhojGhgYHy8gIycpLCwsHB8xNTAqNSYrLCkBCQoKDgwOGg8PGiwkHyQsLCwsLCwpLCwsLCosLCwsLC8sLCwsLCwsLCwsLCwsLCwsLCwsLCwsLCwsLCwsLCksLP/AABEIALwBDQMBIgACEQEDEQH/xAAbAAACAwEBAQAAAAAAAAAAAAADBAIFBgEAB//EADoQAAECBAQFAQYFBAIDAQEAAAECEQADITEEEkFRBSJhcYGREzJCobHBBiPR8PEUUmLhcoIVkqKyM//EABoBAAMBAQEBAAAAAAAAAAAAAAECAwQABQb/xAAsEQACAgICAgAFAwQDAAAAAAAAAQIRITEDEkFRBBMiMmEUkcFCgdHwBRZS/9oADAMBAAIRAxEAPwD5XJRQnaPIm80QWk60jmHl5iasBGSttkqDLmFiAWe7QXDYcqBD6fsQWTwcgZj7vS8OKwqZaHzczRJyWkI2vBTJlX6Q7IWtHMlTECjXaFcPLzvUfqYbUpQSQRUfLuYeXoaQQcXWSzEMLdtTDCOJKUMpfmvtCUpJKWKQ5q+rQTByios/N1iThH0LQ1jeIULq5gNQ9tIVlcUdLFAf96RzH4FSTmNPN+sQl4cXDmDGMPJyryM4acp2d9A8PTMIpkm/zEILUKMlt2iwweLOXK9t46aWwy/AnPwpJrTpHpPD2qDFjOnoZ1R6XKpy+Il2pCEUIcMaiKnGlIpr0h+Zg5hNVMNhHcNw9CS55ldYKcY5bsKpeTOomKeoMWEhTMWjRTuBpWl1HJW5oNKF0hiHheXwSSKLnZSUkgs6Qx1N96AVp50x5YzVUWUrQnLwgWgmpPSCiSGrysNobk8LmSqIyrIDqymg1AD1JIraG0SwuWCSmtw/MD2aMXI5KVeCMm7oqf8AxF2IdngWHyyic6QoGkFKWUQFP2gczCk30gr02cn7FUSJRzOFDb9ILKwoSxJdJ9YZOGDDpEiSosCA0c5v3g6yWHlBXLo3mCSsDRTCgu8GWoIUCEvys43hGdjloDJsTV4mrl9p1vwcxHCyzpBOzF4hhOGrmv0vuPESl8TVnCgACNBEDj1GYpfuhR0isVyVQ1vRVYtJzM9BAUL3i2xGBCi4NDCS8GRQjs0a4SVUOmtA56SE0qI5JJIhtKVKGTLRPzjmFwygC7P3FO8c2c9HgQFJesEnyQVEgUg+IQXHI43jmgYRPsIUHsj6XiMsfODz8w5Q7G8Hk4JSuWwArF21Q7YIYxdEg9IcmrIkrKi5Zh+sLTsCpFWcGgpWBzlFKWe5FNRCUm1QtWSDpQAU1JvrGnkYBIlhquK9Yz+AlGYrmU3Q/SH8TijLWyC6WsDEuTLpCyHv6GWeXMxe2viGcPw9EtLa7mEcHikEBSgSomjn7wHE8UJUco6RL6tCZZ3G4dRUWUGtXXtCMjDqflCiAbAH7Ra4wDDoBmZTOUPcPwDq3xdNPopw7HqKsxcCyasH8mNEIPyaIcb8lnO4NNWkZJZB6kD6mBK4euUk55awR8WU5e7s0XWAxipilChKWJcM/YJNa9dYucPj1WykA0ugJ/7XbtUwZRvZX5KZiJcorIzWEWWFwpVyoDtoKxqpXDJM0KaWhK9xmKCfQAePSKTFyJ8sEFgNkgDsXERXA29kfkO8kP8Awcw3KU91B/QPHTwBSRmCkEv1Yeo8wlLn3cHyfL9oew+KIZq9HH2J/ekWXw8R/kxFsTw2ebjM5oxDXez2cxmimdLW60qDFwWpfTS5jYoxyjQsHNBT0YsXjoP3oS48CKR4uuho8aWjNSuIErQlnSVDMD8ZBfm1v6B4eTOMpEsTedS82YpqcoOUEl+ZyFFjoBWDHh8mYedOU6ZDl+5BMTRwlKaZiepFfURn5oYwhOTifhFZjpOQghBSTXNV2uHBqC2h+jQfCkKDl2t3hnHy1oBLAhgFUcFKQEgFrEADrCImJCXDlG+qT/ae+h19RGWWVSRnl6DTcI1ScqLOa12A1MSRhEIblKn1Kmfwmw8x0pVMYAguKDQD7R7+lcgpIzChGkRt6BYczClT+zLHUKftRQP1gfEZqlJCQEk9eUj1p84J+YUF1Zddz4gM0krCb2qdYCeQWREhpYaW84XDX7xS8RlLCmWnLmD2IHg6jqI3EnC5EKBdQAIOlGcAeh6UirxOElzJClhecJZnDLSdl76DMKFhrF+OVZH0ZrDzgFANSHULQo0hebhkt7xBuRHsFKALXEXdNWd4H5kkKllqbkXMV0uRkFLQ/JVSlXeJKwrW1HpAUqOuhWSpywJrUfpDmENC6XMDw2G5xsLmLQYUiqbGOlJB7IxuHXzgkZhsdoYTOAzMSAbNCxlTEsKEjUR2cHDEMRc7xV+gstMRiyUhIqoi7xT4jCkqBJrrE0ILCtI7U33vHRfXRywAEwpJerQ2JZYFKXe5gU2QCHBrrB8KZiUkAsILkqs5sgUKJAFDoI2PCPw17GX7Wal53wJJoml2/u16Uip/D/BVTJ6VscqOZTuKioD9S0byXgZkwOSX9PL/ALMBF+GHlnz7jXDphqWrqQEkdzs31hPhaEgMoOmubYdbitIv/wAX8NWZhzKcCwr45lX8ARnUYIkJCEpFXUT0uK3J/SL3aLVTL3g1StTDKCBLoHYa5296wL7WMazhsxUwEuxcOKPSnw3+sUHAcPLCAClAIbnVUtoQVgsdGqY1nCsIEgBSkmhqUhL60Gng6RKTKoTmy2WXD2ILJYjwxPYv3g4nhYyqpsQGCehBJp2hripQMpXysQxq3/y4Oo3+UVMtZzUCsoo4Nuw1HaOUjqFcZgClwssBqBy+elqkxW/03+IUQ1rjwbjxGpWgrRlNR8Jvl8Go6i0Z3FSMjuAkg0NAAdnIYA7K6tFoMnJEJguSTltzMsdBzfenUQEctGIbVIAA7gMU/MdYFLmkuEkPoHOU6sXfKSNCK6FogFUdL0oUkBw/RVCk22PQxViIYnTHNVc2rirbK0Py6wFeIKEt8JsQw+7QJcrMCGsaZSQxGmUlxsz/ACiKZ7hqP117hVm8QjHJr4hMNL9QAx+xECklIUS1TofdIO4GnbpC8wqzZSGe1d9Y9i5mZayAUgGn9wCQAB/6gQkoKapiTipbHCVIqkcirbpOqT+uo8gQROSk0N7jrEpWKEhkLWFlQGZIagIBYl/eD+GjqsLWpGW4O40P2I0Lx5s4OLyYZJrDOTcY7Q7g5V5jBWWpTq2ncH5QrKwbiCJxhlgFNFDUU8xNJCBeJY+YvKuWKU6qcB+YHW465TvCKeNEq5E5S1djuG1HSHpOMzKzJSKLB716RFWFQVrZBCcxDiuu1PrFMN6Gu2LY/hmfCe2Shj7RQIeyUpD5Q7lLqF6jtWEuHYU5Sr4RSt3Ogi4ThCqSn2SlKyzSp0ggh0JApr7qqB4LNkgy+UEAF1oBIymzsw5SRT+2z1ijl4CVEqWBlAGsNT5WxpBkSRdreseQ2boYRsDOYQgDLQnXpB1r0e0CUhnNhHJa4Visy8pYSBVyXfp0iE6aCFUqPnEpGHIWPuIJiJQIKWA16xpdJldFcJ5BoafaGQtg7UP7eCLw1AWDdoWmoGqrUYRS4yDaY5JKS+gFn1MWnBSmZNSFJ5T73YX+UUMlYA1J+UabguBUJM6d7vs0OxBZTszHUs8SlEMI3JFnxP8AF6ZSkplqDatToDSlKRoeFfi1EyXRkzPiIYuPP7rHyHHAKnBjUmhqfWLjhKFCehKXooPsEm7vpp5ii4+itM9G+2KNZxrGCZUEEjoe7sdLGK7CqQo/EdKNqb+HvGolcOM5D5Qk7AV39besJ4PgwdQO4I9XHya33hHM5RF582RKSDMWonRDsodego9f5rD+JVKnLWj3UslL6JHxE2c79oe/E34TWsFSS5BYKb3qPX0IbtGZwGAmS0nMkFJccz1IOgYvDYlGmFYZtpfFM8phmqKkkBL3DP73+4qcPj2DFTVq1RdmIF49w/BEYTOaJcsACw3d/H7tRYjEBjTKoinM7jTtA44hbNtguIoWMtAKmxJB6AAtpRvMV3G5hABDPYguAWO+nkN3il4NilFIQcw2AzaaDK0X0oZ5a0kqdBcZg+9Ky0kd+sVWGIygxKszFqtaxe7OByltyx3FSYZ2GYEsfko3BBol2ZjR6HQw2tAQSkixoRezsN99/pCM1HMWN9mYg0qOtu+XeNCZJomtdtH3LF+9wf4rApQVmIBdWoUwJHkAO0cDBKkzP7fBDUPY0P8AiQYDJxOYBBdstFOxS1RXUO3bSkJeR/AVaSQks9ddK6gfqY4JmY1ejXLhr0fSBCeokOCXNdH6i4MLhZYV5ctH00+8ERi2OfPmdyTmJq7vV3+ziNdw1pspIahqg7K1HYs3dox2IFQ7+KxefhXFMtUsqYGocO2hvamsS+Ihcb9GfljasuCTUAMRv83iASDcNvDuJX7QFZ96yqNXQ+R8wYTlYbKAsWLjyP5EeY2jKyMtASQEnWJ4iWS5SWL2F4l7TKGFDQq76V7QVUmri1LbwNOwCxxS0hASapOY7kmpfdwwi1xM9IWQM3L7qiQosRqNQRRi8K4mWCS1DYj7xwodR7N8mhnIY9jMOwzpYoVTs10n6108wpJq+sOcP5S6qpZlJuFD9Qagw9iMMlDsApJDsmjPYmmv+rwzaRwl/TAjLQquOnfcwNqkBqGC4eeEpPIg6XU7d3gwMsXzpJ2Y+rtURwDFycQS2Z37RXTllBcVclhFstQKXFmJ6xTS8QpLrA5z7qv7d269Y18SKxJzcXMytlIGtIXRKJLqpreJSMaUupnJ3Nz1iU2UgpzBRzm4blGzF4tXUeqH+D4cTZoTcCpv9hR941nFuLiVJOHln4eZ2DlVwA1m2aM5+HFiWHyuVKDHtp618QjisSfbLUqgza/QO/mFUbkaIKlZa8B4AgPMnLKUgNpUk2FXD9QI2PCOHyZZKglIWDypIAI7vvoTqAIofw/xdkhACiXcMEgA3BZg3kVvSNHJnZmK1gk2IcN5LBtKCsR5HbyaoLA9g+JTMp5AHsNQwbWux1tvFUJ80KUuoexdhle4B1qB2O4ALc0HKUgu4YDV33NTruYWxKwGRZjU3AUyQw3YFx6GAmqDRd8J4oojKWLkhlM2b/Zc/t4aXw+TMlqQWGYe6Q56MBYMzC0UuH4dlpmo7gOcxzM47eOsN8SUU1Js2YOag3fVoGAtFJ7YIlTZDkZHIfMDSouAwIfbStowZmJWa/d+9T941ePxKjjQpmDAJIysfQC1aRmpys09ZoKmhytrSlGpF+J2SkHwahLBUaJblLpU9NainiLDCcRKknKtnBalB/iQf9esUCjVmIy0FS3ZtN+sWPDkJDlyM1s1Mz/CC7P9dIpJCpkpmPddQGNS1u/yNR3u8Ql4hL5FA1SplDdJ5n60fqR1hSYSDmoFAsoG5JFMwscwFxrWEsRi+ampehsWr5oC/QRQUdxmNLoFgoN0fUD6gjX0iOFWcwBGhSSSwbrtFYlRVl767/aNHwNAROQpbMVhK3qMqxlJcG1S42hGGxHBoKictw+YO1vk+tGMBTPOUi4oKu9iX721i0n4bJNASHAcOeYAEHlUUlwzs+rA0MVOJlFSUkIy1JGoNt3Ohg7YlnJUokMDW4Z6gXHf9DFlhZ3sahIM2xKgD7MdN1Ea6aVslhV5SFAMt7l6djYnrDuIwjFKm5ZltQC7EeD8iIaXp6FZqJeIKgCTyqDGg3cHxQx7DySSEKsFF/FYBwKY6DqC7fb6RYSpYypUVMSwLgkUqLbhh4jxpxqTXoxSWaEDKUVGl6q7awRBBm5bVppVmbyPtFlj5JEohJBKjXQMdoGeEvLSTocz+lDHJAaAT0Z1BSdKK0ZtfNfnA/6UpCidbedYdQCV5DRw47EuKw4mSEgC4AqdzsOggVZxSTPy05Q5JYPtBZOJNEfF8JNe6SNQr69zBUYlRSrMosSwBtaJ8PwgJzKALURu/wC/nA8neQciQ6gEgAHs4JsXVXK7Afrd7FYHmOa+ySC27nr9oalYUioABJ5j11G+x2qBE+Iy1AjLYuWchnaniKU0rDWLPluFSEpU4qEuO2o9IXJYKGjOB3gsmapiBYOlzdiDCplzJic2go/Y0jbvLH85Apw70ao5vAiM6WokMKfWLHBcKWsEqbKKOSBq58QX+j52BDAF1fCwDwr5UmFyIysSM0skC7np5e3SKziiDnXSgeoLC9I5xKenOoJLgahw/YRJOI9qA7Fadwz9Wi8Y0kzVF/TRZ/hr3bsTuW89dKalnJoI1PDcalJAqVOzlT/MaNpbvpg5Mwocfx39PrFjJ4srLmZyCS9XfW8S5INuzTCao+inGJCaKWaVSl6DYhwwq9vEITcch3ABf4iCCAPh6uadHMZPC/jGZmCCGQeqjXzT0i//AKMF2tc317xDkUoOmVg1LRpcJiUlmXW7OPofH3iXFZ6AkpOVm0bvVhTxTpvkyfZpzqU2UeS1w+jj6wpK/Ec2YhalFO4oHS7ghxcZWjoxbjYsnUqD42YM6VF8oSXN6bHf97Rk8BPUl1B2evmn1YfpD3E8cVASgXJSVE6EioSxpUN8oSlr5CH7g/Ekiin/APk+O8bOGFRyQ5JXIPjUlQC7FqsKXoQRYHUWfvE+HY8OUrS6S+rV2OgPppqKqDFFKADdqvVxZwKMpqHf5R3CqaWtRszOz166sRr00MNICAzZ6idwbHy4HqH7vAVIoSDZjW7Pr6s3QxxaqMaG/rA0/Vn8Q9CMalyw9CK0Y/Q7xYy5WRiCzEaVSRUd4ngOF+1CyW/KQVVN6pSAnUElQoYGcQGIUOVWpukmjvqncHrqIRsa1QTFLCprpOXKlQYdEmx1tX9YPL4R+Scq/wAxCc60nVDuVJP+JUHB0rpCcmVlnMQxYvuDkJb/AHB5nE1S54WADlSEFJ90pUjmSqr1zKfvCxvsq9CN2KGdUOA/R/vFlIxQEpYUlq5gaUUeX5pJP/URUf1lKU0f9aQUz2CRqTmOrtyix/5RSWcBfo1f4cDyw2hL1ejXi7nYZIUZYJYinc1H1aKv8LgKl5hQi4p6xZ4k1KtXHytHk8z+tmLk+5gRK9n79AB7pufGneLOWTlr7jEsbXDA93aFOaxqkn4q0Og2MPTk8jDQ/p94iJoDMmvmKTzsXIHT5R1aj7MJV8RADNqNescMrlurMr5BwBTrX1ET9pygkZjpuG+LtDtVG7D/AEkDhgQkNRN+rbda2iKyJRJetkgVPdtPMTzWLqsTQVHz/SF08szMWVR32G29YSxUOcNxCnyBTFSQq4HNdIcijk16HpHVTVDmDpckEA7En0ZcRkoSokg5V3KSQwLWzgfIgNvFpJEtI/O5c3MH3PvMbGoBpoRFU7VMdao+JCbUEO8XMhCTJJDguH+ekVODSM3NUfaLzh+ESkLNVWLaAfsxq5nFIaXo4ZSkpJWlSCWYENmDG0e/pzmCEtzJTcgXAJqekGmYtU6QpJ91BDAhz4N4BOwT5SolmAYXs2o2EZVd0xDJ8YlFE5aSzg6F4TzEF3Lw7xVJM1RFrOblqO3iEiGePbh9qNaG5GPzOlfrDctRFNNv3WKQphzBYgux+9YSUPQ8Xku+HYBClP7rMa1BHSPqHBcEigahqK/rGA4RNBAKiKM3kuaCNlgcQ5QaJGhHSMMn2lUjUlStDXG+FS1JmUo3no24pHzrieHKOVgkCrD9N4+qGSVZjoU7bfsx8g/F+NzYtaAXQki1asCp+oqPBg8cG+TqtCSl9N+RL25VmUfezOOzMR6ZYew6CTRq7XuHDa/XxavwwZN2Y1PQ6+n1ixUoI5mLUqAC3VtRt/oxvdJGcXKAKhknSxB7OO9NOkTkzMqFbmnroRa7N/uAYudmJoA4q2p3MdnTsssA1SbjYdPr0IibQ6YpMSWqGbTbtq30grMRqL/v7wMTCtwS50J10foW9fnBsNKJVXQPXoHaGeBS4/qQmRMBFVBFAWBKS7mj0B0auXatEvF5iLuH8jr16x3G405G/wAlfRIb5mEsOHUACz6ksz9TaDCNZBZd4SeVTQ9SZbdaSyK70TCnEZw9qttCR3an2hvhktp6ELGVWRaXNMpAmCvShH8RXY2UoTpiSCFZ1UNCDmNIWNdv7Cp5Jpcs1z+9TBcWPzCBZLJDWZICX8t84lhz+edkFSunK+X5sIJgVZVuRmBopIHvA3FBf7xzY13k3v4VkkYcFw7kgVr9otwgF2FTfYENY9oquBqR7IoSp0g0UxDl/lF2icSASAe4AcigsI8TldzdmXk+4J7VyDlejKvlLC5O/UaxPicvIlLF0KbL0BH1FYLh1qLOAH2swe1flHsYkGUAWdKuVtQo7dD/APow24sXwI8NZWdJuzB9BnSf09IYm4fKpjsCfsB0tC2HLOhIq3fUb9jDc9lMBXKAm7+vYm8B00L4AzFZuVyKj3S3ruLQMYNXNSrs2rfv6ROfiA5yJFBU36OPoO8TM8sWIp9TqPETYdugfslSykJTy3WTq21aWa3WPYXFHm5UqBLst+U6t3p6QvKK13Yh6ag6t3hvDSCAxmaCoN36RVXQ2G6PkMokkKDsKUi/4Pik5VJU9WZr3+kGwvBcoKQ8tVFGubIQaVFwaUiwl8EQmcpQUClYJSQCli9QAb3BEauSUZRa/YZ5TDYKUQlRADEgilf4hXjE3kzsTSugejV8w6JKjITkWSUqck1JIcEVFqk+IrfxEfywHABLkaxm443yJCQVyRi8ZPcklzCKxWG8QHP7b+YTKanaPcibJAz9o4Y8DEkS8xAFyYYUveGYzMkAFyLhmP77Rt+A8WQAlCy1Xcn97x894bw6aJnKnmSapNHpUd2h3HTVFII030e47vGOUIuZVcmKPsM7FSkIKgpxcEV727R8JxIPtVm9SX7KhqdiZ2U55igNE5qnsNBS8V6phJc+ez/sxpjGKdom22WGFnMlmAKTUnYvTs5PT1gstYBy5XYn06P107bwthUVqHrV9aMw66tDslALBRBsOYFKvnqP28c0MiPsQHJcJq373isXNL9P1i84tMaWG0HxKFOwhL8WCWicmXJDJRKQkqYj2igHVMrcFRLHUAQkdnSYjJDQzKLra7hQ7ukiKsTS8WvCBlxElV0FYIfoQ6T5YHoXhprDYjeA+FT7aXkIdUwKIO60l0q7mqD/AMn3hbGcOUqWiakcrJQd8yUh6MG/1eNvhPw8hCwkE5UqJSf+yik+UlJhzG8ITVKaGYFFh1B3taMb+JUZUifajG8Hnha5SpgKl5SEret1gBYPvDK9aHvaJYNP9R7CYfeRMTLmblIBUhR7JSpD7JRFnN/D65BQrIrKj2mlGZ018mKP8OYljMSxZUpYJGjJcE+Q3/aKKSkpSj/uzvdEcHLIStWqsqfUlRv/AMPnBEDIM1ibXp/l02D9YewXCVLw+cABOcqckMEjlCi/w0V9HhbEYcrWCAxUWQQaHo4LPrFE7bKpmu/Bv/8ANRUQQo8gTcixN6AFx1MaKUsAlJAVRqkBnuXPUN5in4Bh0+0CQcyglmoyQNywvUu1zGiypLKZJcgZhQhNunaPK5vq5G0Q5cuxbh+KolIfXkVWzmng+YdmBGXOwelnKTQuz+6ekKYjKn3aMaAMAb+8TYXP8xybiE+zUEkrZixyvQNUehqNIknSJHfdK1EgOB0o2gv84XklIUx5Esa6ksTRyamjQaTiC1aFubMHLnRPqSatAUyApYpoSl9C19YDzSR13g4lT3LPY62oAdu9H7wzjVmVL5ecqoDVTOLnsOjesewksMoKSMoTQkkkkmltdYXlzQtSs1rIBLOUjmNOp8tDR0jgOHUSn8wMgEs1CpX+IFGD1cEeYIhPtHyzAlIsGr2N9vnCeOxAAKjUACtmqwAfqW9d4PwbFplpJUKqatS7Pt3h41ts5aEsRxJKUkI50JFQoZbdb2MMSlk4cPRhmSH6iqfG/pC6sGVKqpgQwoSz6s1Ge0NSZGRLFZXQNoGB20e8Cbtdh27RErSJYox3FDv8/vGR4tNJUXrlHxVqaxp580sE0LfMPf0J9Iy2NTmKyLZiA1qfv6xb4ZXOynBH6ignpNdTv94Umi8PYoMWP7akJLPn+Y9aJomAIh/gmBUslaQ+Qgnt+xCRD0jafh3hns5YVzBShcGnUGmxBhOefWJGTpF5g5SQc5qVDmOrgX9HhDi/D3lFSQHV/Zu/8mLLDTgkEqU4e53CbPqIFiOJn3VMoMSzNS9COj1jyYt3ggpHzSZ7xcuXv1jiDR+49Ye4xgihSSQRnRnY6AqUEgbhgK99oFhcJmfmAypKq2LH/ce0ng0kMxYPaltWpUHUWpD2FXUDN2BJ+T/aEEAnVnGtu0OYJKgdK97eaQWFMPxiUHRQgXVtv9AYTn8QViJcpC6mUSAoVUULUOVjfKqwf4oZxIMz2uSuVIDamtW3o9IWwWI9jYc5cKJHuJ2S/wAWr6UA1id4/INsLL4WhSkuFIl5spUSgnN/abJTaj9btGl/DmDw/sijIpaphCpXtD7qklYUHS3vBKQ4d3ALNGWx8hXs0KCQEJ/KLH4wApRUNHzFuiekaThskolSpiagEKv7qgEgONHKT3iXNKoiy0afCuZiEnKHCZaXFSMxAHvaAivQRYewStyW5Qzhw7MN7Xik4hi/zUFwFkBacosSc3a8XE3GpShRYhg9upsAKuQKdeseUzPQaRhEzELADuWopwSaF2O5jMzvwUlEwiWAywUuFNXKQwSou1c1P7RGh4Xi05cwYZzZTsAAxAp7oJoRp5g2MQhZCHqlQylgT7vMkZhs9UnRi2rwk43QUZbH4NaFiZLHs1JJlSipkDKAFBQJPMls4YO9X2hrG8KA/OkygFJYKQkDKVqqFgZmyM4ygsCzULC/nTZmdCE5kpUSXA+FLBjRqglncaHcSkynJyCtHYEBtsqi1tQfEUjy1SQVKiq4NwYBpzGStYJUknlc2uSxN9bxbIUUgtuBSoD1qDuKv2hT2WVShlIBHvZluwZIAextDaMIZaQSSb08VJejxDkl8x2CTbOy8XkKTMTTTUV1sDaFpgBzFNQslICGZkkM2ti8EOMUqhDZUsl6E7kjVtPMR4jLzynIbMpRDaEpSeXasSpfagb2Ek8QBUpksU0SHzORRjW+rx6VlLZkhy3NViACaA2q49Yr+EBTOsAKqFNoASD5KgfEWZxKSslnSlkPrSlO5f1htbO0SVicoNCWDgOE6tqDWK9PCwk5guoJABFgXex97qf49j3cIQhTqqTe1q99jB0OmblOoANDVrE7VdvMDSO2AxGFDJZAUGfKSak0oCXo8OokpSAkh2SKg3JDn6xxQqkA+6pru5NHbSxp1iWLXmUpQA5lGmw0/iOavR1eCknYJ6kuwOritKVvb9iDmYVJSzFQS1aOR2udYItbEpYsFPSoILWezRBWIYFBCVP8QFbaOexh2rwUSWiuxOJASTTMD2dxcbnSMpw/FjLVz+6n6iNjhJadQ4V/dXd2e0YQ/lzloOhI+uh6Rs+FSyi/G0nQ1xDBO5Gn1/n6xnCC7bGNOnHgqLimrXtt+9YirCJKswFTpTRjbsI2KfVWys1gX4VwVgFzH5vdH+41WBxQCVyiQH91yEgEaknX+IrTiOUjYBq2bWEEcSykkMp2ooAnehuPEZG5cjtmdqy0ViXVX4WFK17/ADvCyykMNTdzfpRqfaC8MwpnSppQt1hIZADKKgQDTaot03jkiRRQUwdapZpVBWzKPZQbyWjutMXqUGKlqnzhmWh10SE82RNWByAgAClyQL2juBRMkzVIIShRAA9qAUVUAFBwQRsdnhng3Bi8ybM5ZaEKZSkhfMpkI5L3WC4BNKReTpctikoeYnlWVEupFXWAtmSWSAGFEuCSWjc5Uh2zI+wImGWDmU7codKuqXDtBJUosWuR5huRgViaEJSTV000vQ9LFtjFtgpavy05MwyKBIdJJUpmpYgBh3hOTlUUc3RDC8HKMLJm5TWYpSkkVdJCUhhXKAJii/SK5eFZa1kEqIJBNEpSwSHDOSXFOsbnEySESpQYBAoHU7u4DjVhrcmF5fCs3vKJCmJNxRb0of8AGMS+JzbE7FHhOAqUgpUCEzk5ySwSlUoAhWZ6ukrS3+caw4UJCwEhSEoQCLBQKQ2Uu+lC1L6QWSlScoDtm5X5uU/A+wIudfSLf+mlyyl0usoIFuRLOW2J328xKXK54B2vBU4ThSEGUsOtKACFDUAEgkelN4dRhQonloQU3DU1LNuW7x2ZhylSMpGQCzNowYDwOwjqBl1o+YB68zkeWMLGknK/7AytC2D4WlA5dCUpGoZ6ubWPreHxhkEpmNz5bk6Ws7CouI7hJr0JO9GuxP1MElrBKWSqlwNQa/b1MCeNaBJZoihTgkgAuyS76C7W2jgkASyBlSp3ObUaZrgNpfWkM4uakHIzKbMAxTyntR6D9IWlTApzTat6faEnSYPILEIcupgAoBxqpm2rVv1EBxaCmVMID6U6GtKGz0js0DlHNV8oFt3Pk/KD44hRmKYlyCAxvq29zHKvINickKUUjKwAr5CrOfvEMdP/AC0qIZit9k0Sw/fWG+GyE5mSSQqWGGgKdbX0baF+M4N5YQhznXUAuxoKZjQUza6wrjbCo2A4PMK0pU2RQBN+r83SGcPINaC9h6669dHgmCSbkB1UqWd60pdgR1iSMOUkIU4OVRJNa5XNOlmgPOfyFxQ3KmlAqASymLA6kU2cZaxCcpJynL0BZmAJ/wBXEQUjLKSA+utasYjKQ5UAfdoLVLtX5+Io3/SBr0ElSaj+0VzahjmruC0LGYE8r1G/+4LIVTK/M1Q4oSRSnR4SxMh2d2qAQWJ1c06weRJxDCNlUiQakqAtZ2etxcf6iM9RBAJrYCws31LeIIniaSpJUAb0Ibpv1+UIYgkrNDSoI28mv8R22UUfB2bPfMHLh9POnpGT/EElQX7UChpZqi167Rf4XELIUUJJI0ev6s1ewhPG4f2lFmp/S56xo4n0lY6pFVhZSMoU+znUkh6/OsMzxlp0e9R0hGdI9kopfMDY2cNGq4Zi5s3DkLlSpwytylpoIYssXt8Qja/qVoo5GXmTVG2oJ8CHcXwkIDhRU6ELdgCCuWleXs6mfYiBz5RQQGZdRarE7RbYXhjqQFAlKZIVlch1FQBfsK/9REHJIiyowfD5ivczAqOcHZiCTSrAEHxFzLw+TCziSkiYhGUgVCgEqKf8S+7aM7xayMCRNQUHkky1BRqAQXSL6GzfeOz+EFGGQgAFSGJ1zODfYJt42MT+dYEAnYFUyWlJUEj2YUMzBRPtCpqe8EoT3qD2qVcPVNKlJDJbnbQJSUnMSGdut9iI1+MkGThnS3tQgJQsh1ioCWLUdw+5MJYnCFQSgFQY1Upqs5JA6PRyRHfqOoe1FXgpBExa6MhKwmpoDLYJGwqS3Qxd4PBspgjKpBBetAG97Yu9um0HwuATMTmQMoKkhr0LglJGtPnFuMMylkfF2NAad2VGPk5Owk36KXh80lYcA3d+gcV8+gMWqsIElJTmLPy/DVyaMGHYU7wXC8Pyh2DEGgG7i2rmrRIoNARlBSx/RtXPinSBWBBROBUWcclCAaFNQ1RoYa9qpip6ZviuXow3qNxE15UpSmgANAHalh1DViCpyQAgFk679mVoa17iHhSZywCnzAU5ikpP2PbxHZiBlLkkBmJvQAB9DT7wYykB3Sau1d6sPB/bRFKBTLVBdyXdNn9beI6XVNuIXV40ckIzJKqJDdnNmH17RLCKqWcBwAQbgaNEkzM2V10dgAKDd1PzEltGoYlIIVyhnHPShoSKOa0It94Xfk7bCjEBSQMyVrFiVJzMa1ymoZrvAhPGmUpN9TsA7N0hVQAWXIS2XmZq0F9mYN1hpboG4egvcXU+v+oWTDghjJulAT7rWvVPoxj39ChQOcpGVQVykgu4OUkVNwKbx2QQF1AALBjo2gdmYBonOLnlLsXUHaibNvofEFSVWwUIowWScChTsp8ooB8QSc3hPYw+pSiFBRc5gw6Po9+U6ax6SRzK+tQVG1dRrBAczFQZx4OhYaaR1+g50xEy1FAVUEqfKQ1z1s1RDnvEK1yGuxYvTXRxWIpkEJKgaUdLk949JHxCgJFrbQao5tAcPLdwbpIPa7lx28QIJZ0JVcknSmgPkn0js5gkgP5JpQ79SKdIDhZHKS7qbXXVtxBTuQrl6CTpQALNpVqH0PWAzMCsAO57EMBQhq9Ynh1kA5mFWIu+tDX+3WG5Mtc1wlFE2agqLVazQ7SkwRT8GQm4RIVyk9aM53ANhWPJwDElna/MxsT6QxjFGlTUl/8A3P6QXCyQwLXLdLaC0J2NbkDRgwEuGDOC7D4m0oQCNe8IzsNLILHMU0U12IJDbgMYsUTSoKelrU+JMLysOPaFOjP3IINd4CkJdlbieHpnEZmOUGoGYhg+XfXw40gv/hmahzZaKHK4JzAOC9LVs7Q9IuAAB2pY/wA+piynSgDLAsSCfFG7QfmtAZWYfDomTwShJvmcnlH977gW6w7iEBwEi4ynflJDNeHpUsDOQADUEjUBVoJNlBaklQdjM+VoRz7HNWhXAlRLBywZTanOQ5epbp3hzIE0zUDgEi/La9fe8wvN5ELA0F9aqqX8w1Mnlk2Y1bTT9YHehAaFAqCms4r2Fep6dYFiMOVJZa35WKjdXYtq0dnhhQkMQB5EHmJYns7adu1TEbegM9gZOTNlGXo6jygM5fV/WH5MhJrRzs9+jnoIQwquRXQlIHQFPzixlDLlbaHTzkFi8/EECpY3sXABr3hdE38zOVcpQGBIFL2e5FatcQ/i5AyE2KbdHeMfxHHfnKdEtTkElSQTVA1jRHC/P8Hqf8X8B+t5JQuqV+/S/k1WVKnPtEitnBvZQ6D99EFTHuU5WJNQCCwo4I2Bp0jPf+Tcj8qTUP7g/Xp8zAzxIEP7GSCHZkf4tVzW711AMdS8Huf9Yf8A7f7L/JrkzTMqjKVWc28s9YmjDkEpzOopLDqKhqMXgH4fQlUpUwJSg+2KQE0SBkSKB/25h9MsKVMB0SWIABqHgJHyvxfB+m5pcV3WCHEszoIBGU+6QBl3t133ieDQgkEHmANBVxf61/WFTVIO4J12QfqTDkuUwBEFK5MzJgZpKj83Z6vp5j0zDEgZQpiQTYagX28xIzMwUkgABShQAUSzO3eGsCsrQEqqGfzUP8oWPHboq112KzbAkhILh3L3uCKt71X2vEMHMUgFSg4olr0oDX/sPWGpmHByirFZtRmzGkdwt1IYFINj1ST9QPSD0di7yKpltzNvc+bfu8QWk5WDULXAHqe8NT5QIGlEmnWn0jiJIKVPpb0+d4nWTn+CKZ5CjpmepFHb5/vaFJ0yo2Y6bdbXH0g2JQEpfq3SFZimA/4vrShNPMPJiM4lRcg0Tmdy7EGrBzeo9YCstmZXM4O1BoGOjjaCY48ubXI/dngGBW5dh7pGuxhb8PYNB580OkvlAYg9Sx93UGsBOIKqqN7OQkMwt9/ENSMIn2qHqWF9aJvvBcAAhIypTVKbgHTrHTnm2Ua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6" name="AutoShape 14" descr="data:image/jpeg;base64,/9j/4AAQSkZJRgABAQAAAQABAAD/2wCEAAkGBhQSERUUExQWFRUWGBwaGBgWGRgYGBkaGhgcGh0YGRgXGyYiGhojGhgYHy8gIycpLCwsHB8xNTAqNSYrLCkBCQoKDgwOGg8PGiwkHyQsLCwsLCwpLCwsLCosLCwsLC8sLCwsLCwsLCwsLCwsLCwsLCwsLCwsLCwsLCwsLCksLP/AABEIALwBDQMBIgACEQEDEQH/xAAbAAACAwEBAQAAAAAAAAAAAAADBAIFBgEAB//EADoQAAECBAQFAQYFBAIDAQEAAAECEQADITEEEkFRBSJhcYGREzJCobHBBiPR8PEUUmLhcoIVkqKyM//EABoBAAMBAQEBAAAAAAAAAAAAAAECAwQABQb/xAAsEQACAgICAgAFAwQDAAAAAAAAAQIRITEDEkFRBBMiMmEUkcFCgdHwBRZS/9oADAMBAAIRAxEAPwD5XJRQnaPIm80QWk60jmHl5iasBGSttkqDLmFiAWe7QXDYcqBD6fsQWTwcgZj7vS8OKwqZaHzczRJyWkI2vBTJlX6Q7IWtHMlTECjXaFcPLzvUfqYbUpQSQRUfLuYeXoaQQcXWSzEMLdtTDCOJKUMpfmvtCUpJKWKQ5q+rQTByios/N1iThH0LQ1jeIULq5gNQ9tIVlcUdLFAf96RzH4FSTmNPN+sQl4cXDmDGMPJyryM4acp2d9A8PTMIpkm/zEILUKMlt2iwweLOXK9t46aWwy/AnPwpJrTpHpPD2qDFjOnoZ1R6XKpy+Il2pCEUIcMaiKnGlIpr0h+Zg5hNVMNhHcNw9CS55ldYKcY5bsKpeTOomKeoMWEhTMWjRTuBpWl1HJW5oNKF0hiHheXwSSKLnZSUkgs6Qx1N96AVp50x5YzVUWUrQnLwgWgmpPSCiSGrysNobk8LmSqIyrIDqymg1AD1JIraG0SwuWCSmtw/MD2aMXI5KVeCMm7oqf8AxF2IdngWHyyic6QoGkFKWUQFP2gczCk30gr02cn7FUSJRzOFDb9ILKwoSxJdJ9YZOGDDpEiSosCA0c5v3g6yWHlBXLo3mCSsDRTCgu8GWoIUCEvys43hGdjloDJsTV4mrl9p1vwcxHCyzpBOzF4hhOGrmv0vuPESl8TVnCgACNBEDj1GYpfuhR0isVyVQ1vRVYtJzM9BAUL3i2xGBCi4NDCS8GRQjs0a4SVUOmtA56SE0qI5JJIhtKVKGTLRPzjmFwygC7P3FO8c2c9HgQFJesEnyQVEgUg+IQXHI43jmgYRPsIUHsj6XiMsfODz8w5Q7G8Hk4JSuWwArF21Q7YIYxdEg9IcmrIkrKi5Zh+sLTsCpFWcGgpWBzlFKWe5FNRCUm1QtWSDpQAU1JvrGnkYBIlhquK9Yz+AlGYrmU3Q/SH8TijLWyC6WsDEuTLpCyHv6GWeXMxe2viGcPw9EtLa7mEcHikEBSgSomjn7wHE8UJUco6RL6tCZZ3G4dRUWUGtXXtCMjDqflCiAbAH7Ra4wDDoBmZTOUPcPwDq3xdNPopw7HqKsxcCyasH8mNEIPyaIcb8lnO4NNWkZJZB6kD6mBK4euUk55awR8WU5e7s0XWAxipilChKWJcM/YJNa9dYucPj1WykA0ugJ/7XbtUwZRvZX5KZiJcorIzWEWWFwpVyoDtoKxqpXDJM0KaWhK9xmKCfQAePSKTFyJ8sEFgNkgDsXERXA29kfkO8kP8Awcw3KU91B/QPHTwBSRmCkEv1Yeo8wlLn3cHyfL9oew+KIZq9HH2J/ekWXw8R/kxFsTw2ebjM5oxDXez2cxmimdLW60qDFwWpfTS5jYoxyjQsHNBT0YsXjoP3oS48CKR4uuho8aWjNSuIErQlnSVDMD8ZBfm1v6B4eTOMpEsTedS82YpqcoOUEl+ZyFFjoBWDHh8mYedOU6ZDl+5BMTRwlKaZiepFfURn5oYwhOTifhFZjpOQghBSTXNV2uHBqC2h+jQfCkKDl2t3hnHy1oBLAhgFUcFKQEgFrEADrCImJCXDlG+qT/ae+h19RGWWVSRnl6DTcI1ScqLOa12A1MSRhEIblKn1Kmfwmw8x0pVMYAguKDQD7R7+lcgpIzChGkRt6BYczClT+zLHUKftRQP1gfEZqlJCQEk9eUj1p84J+YUF1Zddz4gM0krCb2qdYCeQWREhpYaW84XDX7xS8RlLCmWnLmD2IHg6jqI3EnC5EKBdQAIOlGcAeh6UirxOElzJClhecJZnDLSdl76DMKFhrF+OVZH0ZrDzgFANSHULQo0hebhkt7xBuRHsFKALXEXdNWd4H5kkKllqbkXMV0uRkFLQ/JVSlXeJKwrW1HpAUqOuhWSpywJrUfpDmENC6XMDw2G5xsLmLQYUiqbGOlJB7IxuHXzgkZhsdoYTOAzMSAbNCxlTEsKEjUR2cHDEMRc7xV+gstMRiyUhIqoi7xT4jCkqBJrrE0ILCtI7U33vHRfXRywAEwpJerQ2JZYFKXe5gU2QCHBrrB8KZiUkAsILkqs5sgUKJAFDoI2PCPw17GX7Wal53wJJoml2/u16Uip/D/BVTJ6VscqOZTuKioD9S0byXgZkwOSX9PL/ALMBF+GHlnz7jXDphqWrqQEkdzs31hPhaEgMoOmubYdbitIv/wAX8NWZhzKcCwr45lX8ARnUYIkJCEpFXUT0uK3J/SL3aLVTL3g1StTDKCBLoHYa5296wL7WMazhsxUwEuxcOKPSnw3+sUHAcPLCAClAIbnVUtoQVgsdGqY1nCsIEgBSkmhqUhL60Gng6RKTKoTmy2WXD2ILJYjwxPYv3g4nhYyqpsQGCehBJp2hripQMpXysQxq3/y4Oo3+UVMtZzUCsoo4Nuw1HaOUjqFcZgClwssBqBy+elqkxW/03+IUQ1rjwbjxGpWgrRlNR8Jvl8Go6i0Z3FSMjuAkg0NAAdnIYA7K6tFoMnJEJguSTltzMsdBzfenUQEctGIbVIAA7gMU/MdYFLmkuEkPoHOU6sXfKSNCK6FogFUdL0oUkBw/RVCk22PQxViIYnTHNVc2rirbK0Py6wFeIKEt8JsQw+7QJcrMCGsaZSQxGmUlxsz/ACiKZ7hqP117hVm8QjHJr4hMNL9QAx+xECklIUS1TofdIO4GnbpC8wqzZSGe1d9Y9i5mZayAUgGn9wCQAB/6gQkoKapiTipbHCVIqkcirbpOqT+uo8gQROSk0N7jrEpWKEhkLWFlQGZIagIBYl/eD+GjqsLWpGW4O40P2I0Lx5s4OLyYZJrDOTcY7Q7g5V5jBWWpTq2ncH5QrKwbiCJxhlgFNFDUU8xNJCBeJY+YvKuWKU6qcB+YHW465TvCKeNEq5E5S1djuG1HSHpOMzKzJSKLB716RFWFQVrZBCcxDiuu1PrFMN6Gu2LY/hmfCe2Shj7RQIeyUpD5Q7lLqF6jtWEuHYU5Sr4RSt3Ogi4ThCqSn2SlKyzSp0ggh0JApr7qqB4LNkgy+UEAF1oBIymzsw5SRT+2z1ijl4CVEqWBlAGsNT5WxpBkSRdreseQ2boYRsDOYQgDLQnXpB1r0e0CUhnNhHJa4Visy8pYSBVyXfp0iE6aCFUqPnEpGHIWPuIJiJQIKWA16xpdJldFcJ5BoafaGQtg7UP7eCLw1AWDdoWmoGqrUYRS4yDaY5JKS+gFn1MWnBSmZNSFJ5T73YX+UUMlYA1J+UabguBUJM6d7vs0OxBZTszHUs8SlEMI3JFnxP8AF6ZSkplqDatToDSlKRoeFfi1EyXRkzPiIYuPP7rHyHHAKnBjUmhqfWLjhKFCehKXooPsEm7vpp5ii4+itM9G+2KNZxrGCZUEEjoe7sdLGK7CqQo/EdKNqb+HvGolcOM5D5Qk7AV39besJ4PgwdQO4I9XHya33hHM5RF582RKSDMWonRDsodego9f5rD+JVKnLWj3UslL6JHxE2c79oe/E34TWsFSS5BYKb3qPX0IbtGZwGAmS0nMkFJccz1IOgYvDYlGmFYZtpfFM8phmqKkkBL3DP73+4qcPj2DFTVq1RdmIF49w/BEYTOaJcsACw3d/H7tRYjEBjTKoinM7jTtA44hbNtguIoWMtAKmxJB6AAtpRvMV3G5hABDPYguAWO+nkN3il4NilFIQcw2AzaaDK0X0oZ5a0kqdBcZg+9Ky0kd+sVWGIygxKszFqtaxe7OByltyx3FSYZ2GYEsfko3BBol2ZjR6HQw2tAQSkixoRezsN99/pCM1HMWN9mYg0qOtu+XeNCZJomtdtH3LF+9wf4rApQVmIBdWoUwJHkAO0cDBKkzP7fBDUPY0P8AiQYDJxOYBBdstFOxS1RXUO3bSkJeR/AVaSQks9ddK6gfqY4JmY1ejXLhr0fSBCeokOCXNdH6i4MLhZYV5ctH00+8ERi2OfPmdyTmJq7vV3+ziNdw1pspIahqg7K1HYs3dox2IFQ7+KxefhXFMtUsqYGocO2hvamsS+Ihcb9GfljasuCTUAMRv83iASDcNvDuJX7QFZ96yqNXQ+R8wYTlYbKAsWLjyP5EeY2jKyMtASQEnWJ4iWS5SWL2F4l7TKGFDQq76V7QVUmri1LbwNOwCxxS0hASapOY7kmpfdwwi1xM9IWQM3L7qiQosRqNQRRi8K4mWCS1DYj7xwodR7N8mhnIY9jMOwzpYoVTs10n6108wpJq+sOcP5S6qpZlJuFD9Qagw9iMMlDsApJDsmjPYmmv+rwzaRwl/TAjLQquOnfcwNqkBqGC4eeEpPIg6XU7d3gwMsXzpJ2Y+rtURwDFycQS2Z37RXTllBcVclhFstQKXFmJ6xTS8QpLrA5z7qv7d269Y18SKxJzcXMytlIGtIXRKJLqpreJSMaUupnJ3Nz1iU2UgpzBRzm4blGzF4tXUeqH+D4cTZoTcCpv9hR941nFuLiVJOHln4eZ2DlVwA1m2aM5+HFiWHyuVKDHtp618QjisSfbLUqgza/QO/mFUbkaIKlZa8B4AgPMnLKUgNpUk2FXD9QI2PCOHyZZKglIWDypIAI7vvoTqAIofw/xdkhACiXcMEgA3BZg3kVvSNHJnZmK1gk2IcN5LBtKCsR5HbyaoLA9g+JTMp5AHsNQwbWux1tvFUJ80KUuoexdhle4B1qB2O4ALc0HKUgu4YDV33NTruYWxKwGRZjU3AUyQw3YFx6GAmqDRd8J4oojKWLkhlM2b/Zc/t4aXw+TMlqQWGYe6Q56MBYMzC0UuH4dlpmo7gOcxzM47eOsN8SUU1Js2YOag3fVoGAtFJ7YIlTZDkZHIfMDSouAwIfbStowZmJWa/d+9T941ePxKjjQpmDAJIysfQC1aRmpys09ZoKmhytrSlGpF+J2SkHwahLBUaJblLpU9NainiLDCcRKknKtnBalB/iQf9esUCjVmIy0FS3ZtN+sWPDkJDlyM1s1Mz/CC7P9dIpJCpkpmPddQGNS1u/yNR3u8Ql4hL5FA1SplDdJ5n60fqR1hSYSDmoFAsoG5JFMwscwFxrWEsRi+ampehsWr5oC/QRQUdxmNLoFgoN0fUD6gjX0iOFWcwBGhSSSwbrtFYlRVl767/aNHwNAROQpbMVhK3qMqxlJcG1S42hGGxHBoKictw+YO1vk+tGMBTPOUi4oKu9iX721i0n4bJNASHAcOeYAEHlUUlwzs+rA0MVOJlFSUkIy1JGoNt3Ohg7YlnJUokMDW4Z6gXHf9DFlhZ3sahIM2xKgD7MdN1Ea6aVslhV5SFAMt7l6djYnrDuIwjFKm5ZltQC7EeD8iIaXp6FZqJeIKgCTyqDGg3cHxQx7DySSEKsFF/FYBwKY6DqC7fb6RYSpYypUVMSwLgkUqLbhh4jxpxqTXoxSWaEDKUVGl6q7awRBBm5bVppVmbyPtFlj5JEohJBKjXQMdoGeEvLSTocz+lDHJAaAT0Z1BSdKK0ZtfNfnA/6UpCidbedYdQCV5DRw47EuKw4mSEgC4AqdzsOggVZxSTPy05Q5JYPtBZOJNEfF8JNe6SNQr69zBUYlRSrMosSwBtaJ8PwgJzKALURu/wC/nA8neQciQ6gEgAHs4JsXVXK7Afrd7FYHmOa+ySC27nr9oalYUioABJ5j11G+x2qBE+Iy1AjLYuWchnaniKU0rDWLPluFSEpU4qEuO2o9IXJYKGjOB3gsmapiBYOlzdiDCplzJic2go/Y0jbvLH85Apw70ao5vAiM6WokMKfWLHBcKWsEqbKKOSBq58QX+j52BDAF1fCwDwr5UmFyIysSM0skC7np5e3SKziiDnXSgeoLC9I5xKenOoJLgahw/YRJOI9qA7Fadwz9Wi8Y0kzVF/TRZ/hr3bsTuW89dKalnJoI1PDcalJAqVOzlT/MaNpbvpg5Mwocfx39PrFjJ4srLmZyCS9XfW8S5INuzTCao+inGJCaKWaVSl6DYhwwq9vEITcch3ABf4iCCAPh6uadHMZPC/jGZmCCGQeqjXzT0i//AKMF2tc317xDkUoOmVg1LRpcJiUlmXW7OPofH3iXFZ6AkpOVm0bvVhTxTpvkyfZpzqU2UeS1w+jj6wpK/Ec2YhalFO4oHS7ghxcZWjoxbjYsnUqD42YM6VF8oSXN6bHf97Rk8BPUl1B2evmn1YfpD3E8cVASgXJSVE6EioSxpUN8oSlr5CH7g/Ekiin/APk+O8bOGFRyQ5JXIPjUlQC7FqsKXoQRYHUWfvE+HY8OUrS6S+rV2OgPppqKqDFFKADdqvVxZwKMpqHf5R3CqaWtRszOz166sRr00MNICAzZ6idwbHy4HqH7vAVIoSDZjW7Pr6s3QxxaqMaG/rA0/Vn8Q9CMalyw9CK0Y/Q7xYy5WRiCzEaVSRUd4ngOF+1CyW/KQVVN6pSAnUElQoYGcQGIUOVWpukmjvqncHrqIRsa1QTFLCprpOXKlQYdEmx1tX9YPL4R+Scq/wAxCc60nVDuVJP+JUHB0rpCcmVlnMQxYvuDkJb/AHB5nE1S54WADlSEFJ90pUjmSqr1zKfvCxvsq9CN2KGdUOA/R/vFlIxQEpYUlq5gaUUeX5pJP/URUf1lKU0f9aQUz2CRqTmOrtyix/5RSWcBfo1f4cDyw2hL1ejXi7nYZIUZYJYinc1H1aKv8LgKl5hQi4p6xZ4k1KtXHytHk8z+tmLk+5gRK9n79AB7pufGneLOWTlr7jEsbXDA93aFOaxqkn4q0Og2MPTk8jDQ/p94iJoDMmvmKTzsXIHT5R1aj7MJV8RADNqNescMrlurMr5BwBTrX1ET9pygkZjpuG+LtDtVG7D/AEkDhgQkNRN+rbda2iKyJRJetkgVPdtPMTzWLqsTQVHz/SF08szMWVR32G29YSxUOcNxCnyBTFSQq4HNdIcijk16HpHVTVDmDpckEA7En0ZcRkoSokg5V3KSQwLWzgfIgNvFpJEtI/O5c3MH3PvMbGoBpoRFU7VMdao+JCbUEO8XMhCTJJDguH+ekVODSM3NUfaLzh+ESkLNVWLaAfsxq5nFIaXo4ZSkpJWlSCWYENmDG0e/pzmCEtzJTcgXAJqekGmYtU6QpJ91BDAhz4N4BOwT5SolmAYXs2o2EZVd0xDJ8YlFE5aSzg6F4TzEF3Lw7xVJM1RFrOblqO3iEiGePbh9qNaG5GPzOlfrDctRFNNv3WKQphzBYgux+9YSUPQ8Xku+HYBClP7rMa1BHSPqHBcEigahqK/rGA4RNBAKiKM3kuaCNlgcQ5QaJGhHSMMn2lUjUlStDXG+FS1JmUo3no24pHzrieHKOVgkCrD9N4+qGSVZjoU7bfsx8g/F+NzYtaAXQki1asCp+oqPBg8cG+TqtCSl9N+RL25VmUfezOOzMR6ZYew6CTRq7XuHDa/XxavwwZN2Y1PQ6+n1ixUoI5mLUqAC3VtRt/oxvdJGcXKAKhknSxB7OO9NOkTkzMqFbmnroRa7N/uAYudmJoA4q2p3MdnTsssA1SbjYdPr0IibQ6YpMSWqGbTbtq30grMRqL/v7wMTCtwS50J10foW9fnBsNKJVXQPXoHaGeBS4/qQmRMBFVBFAWBKS7mj0B0auXatEvF5iLuH8jr16x3G405G/wAlfRIb5mEsOHUACz6ksz9TaDCNZBZd4SeVTQ9SZbdaSyK70TCnEZw9qttCR3an2hvhktp6ELGVWRaXNMpAmCvShH8RXY2UoTpiSCFZ1UNCDmNIWNdv7Cp5Jpcs1z+9TBcWPzCBZLJDWZICX8t84lhz+edkFSunK+X5sIJgVZVuRmBopIHvA3FBf7xzY13k3v4VkkYcFw7kgVr9otwgF2FTfYENY9oquBqR7IoSp0g0UxDl/lF2icSASAe4AcigsI8TldzdmXk+4J7VyDlejKvlLC5O/UaxPicvIlLF0KbL0BH1FYLh1qLOAH2swe1flHsYkGUAWdKuVtQo7dD/APow24sXwI8NZWdJuzB9BnSf09IYm4fKpjsCfsB0tC2HLOhIq3fUb9jDc9lMBXKAm7+vYm8B00L4AzFZuVyKj3S3ruLQMYNXNSrs2rfv6ROfiA5yJFBU36OPoO8TM8sWIp9TqPETYdugfslSykJTy3WTq21aWa3WPYXFHm5UqBLst+U6t3p6QvKK13Yh6ag6t3hvDSCAxmaCoN36RVXQ2G6PkMokkKDsKUi/4Pik5VJU9WZr3+kGwvBcoKQ8tVFGubIQaVFwaUiwl8EQmcpQUClYJSQCli9QAb3BEauSUZRa/YZ5TDYKUQlRADEgilf4hXjE3kzsTSugejV8w6JKjITkWSUqck1JIcEVFqk+IrfxEfywHABLkaxm443yJCQVyRi8ZPcklzCKxWG8QHP7b+YTKanaPcibJAz9o4Y8DEkS8xAFyYYUveGYzMkAFyLhmP77Rt+A8WQAlCy1Xcn97x894bw6aJnKnmSapNHpUd2h3HTVFII030e47vGOUIuZVcmKPsM7FSkIKgpxcEV727R8JxIPtVm9SX7KhqdiZ2U55igNE5qnsNBS8V6phJc+ez/sxpjGKdom22WGFnMlmAKTUnYvTs5PT1gstYBy5XYn06P107bwthUVqHrV9aMw66tDslALBRBsOYFKvnqP28c0MiPsQHJcJq373isXNL9P1i84tMaWG0HxKFOwhL8WCWicmXJDJRKQkqYj2igHVMrcFRLHUAQkdnSYjJDQzKLra7hQ7ukiKsTS8WvCBlxElV0FYIfoQ6T5YHoXhprDYjeA+FT7aXkIdUwKIO60l0q7mqD/AMn3hbGcOUqWiakcrJQd8yUh6MG/1eNvhPw8hCwkE5UqJSf+yik+UlJhzG8ITVKaGYFFh1B3taMb+JUZUifajG8Hnha5SpgKl5SEret1gBYPvDK9aHvaJYNP9R7CYfeRMTLmblIBUhR7JSpD7JRFnN/D65BQrIrKj2mlGZ018mKP8OYljMSxZUpYJGjJcE+Q3/aKKSkpSj/uzvdEcHLIStWqsqfUlRv/AMPnBEDIM1ibXp/l02D9YewXCVLw+cABOcqckMEjlCi/w0V9HhbEYcrWCAxUWQQaHo4LPrFE7bKpmu/Bv/8ANRUQQo8gTcixN6AFx1MaKUsAlJAVRqkBnuXPUN5in4Bh0+0CQcyglmoyQNywvUu1zGiypLKZJcgZhQhNunaPK5vq5G0Q5cuxbh+KolIfXkVWzmng+YdmBGXOwelnKTQuz+6ekKYjKn3aMaAMAb+8TYXP8xybiE+zUEkrZixyvQNUehqNIknSJHfdK1EgOB0o2gv84XklIUx5Esa6ksTRyamjQaTiC1aFubMHLnRPqSatAUyApYpoSl9C19YDzSR13g4lT3LPY62oAdu9H7wzjVmVL5ecqoDVTOLnsOjesewksMoKSMoTQkkkkmltdYXlzQtSs1rIBLOUjmNOp8tDR0jgOHUSn8wMgEs1CpX+IFGD1cEeYIhPtHyzAlIsGr2N9vnCeOxAAKjUACtmqwAfqW9d4PwbFplpJUKqatS7Pt3h41ts5aEsRxJKUkI50JFQoZbdb2MMSlk4cPRhmSH6iqfG/pC6sGVKqpgQwoSz6s1Ge0NSZGRLFZXQNoGB20e8Cbtdh27RErSJYox3FDv8/vGR4tNJUXrlHxVqaxp580sE0LfMPf0J9Iy2NTmKyLZiA1qfv6xb4ZXOynBH6ignpNdTv94Umi8PYoMWP7akJLPn+Y9aJomAIh/gmBUslaQ+Qgnt+xCRD0jafh3hns5YVzBShcGnUGmxBhOefWJGTpF5g5SQc5qVDmOrgX9HhDi/D3lFSQHV/Zu/8mLLDTgkEqU4e53CbPqIFiOJn3VMoMSzNS9COj1jyYt3ggpHzSZ7xcuXv1jiDR+49Ye4xgihSSQRnRnY6AqUEgbhgK99oFhcJmfmAypKq2LH/ce0ng0kMxYPaltWpUHUWpD2FXUDN2BJ+T/aEEAnVnGtu0OYJKgdK97eaQWFMPxiUHRQgXVtv9AYTn8QViJcpC6mUSAoVUULUOVjfKqwf4oZxIMz2uSuVIDamtW3o9IWwWI9jYc5cKJHuJ2S/wAWr6UA1id4/INsLL4WhSkuFIl5spUSgnN/abJTaj9btGl/DmDw/sijIpaphCpXtD7qklYUHS3vBKQ4d3ALNGWx8hXs0KCQEJ/KLH4wApRUNHzFuiekaThskolSpiagEKv7qgEgONHKT3iXNKoiy0afCuZiEnKHCZaXFSMxAHvaAivQRYewStyW5Qzhw7MN7Xik4hi/zUFwFkBacosSc3a8XE3GpShRYhg9upsAKuQKdeseUzPQaRhEzELADuWopwSaF2O5jMzvwUlEwiWAywUuFNXKQwSou1c1P7RGh4Xi05cwYZzZTsAAxAp7oJoRp5g2MQhZCHqlQylgT7vMkZhs9UnRi2rwk43QUZbH4NaFiZLHs1JJlSipkDKAFBQJPMls4YO9X2hrG8KA/OkygFJYKQkDKVqqFgZmyM4ygsCzULC/nTZmdCE5kpUSXA+FLBjRqglncaHcSkynJyCtHYEBtsqi1tQfEUjy1SQVKiq4NwYBpzGStYJUknlc2uSxN9bxbIUUgtuBSoD1qDuKv2hT2WVShlIBHvZluwZIAextDaMIZaQSSb08VJejxDkl8x2CTbOy8XkKTMTTTUV1sDaFpgBzFNQslICGZkkM2ti8EOMUqhDZUsl6E7kjVtPMR4jLzynIbMpRDaEpSeXasSpfagb2Ek8QBUpksU0SHzORRjW+rx6VlLZkhy3NViACaA2q49Yr+EBTOsAKqFNoASD5KgfEWZxKSslnSlkPrSlO5f1htbO0SVicoNCWDgOE6tqDWK9PCwk5guoJABFgXex97qf49j3cIQhTqqTe1q99jB0OmblOoANDVrE7VdvMDSO2AxGFDJZAUGfKSak0oCXo8OokpSAkh2SKg3JDn6xxQqkA+6pru5NHbSxp1iWLXmUpQA5lGmw0/iOavR1eCknYJ6kuwOritKVvb9iDmYVJSzFQS1aOR2udYItbEpYsFPSoILWezRBWIYFBCVP8QFbaOexh2rwUSWiuxOJASTTMD2dxcbnSMpw/FjLVz+6n6iNjhJadQ4V/dXd2e0YQ/lzloOhI+uh6Rs+FSyi/G0nQ1xDBO5Gn1/n6xnCC7bGNOnHgqLimrXtt+9YirCJKswFTpTRjbsI2KfVWys1gX4VwVgFzH5vdH+41WBxQCVyiQH91yEgEaknX+IrTiOUjYBq2bWEEcSykkMp2ooAnehuPEZG5cjtmdqy0ViXVX4WFK17/ADvCyykMNTdzfpRqfaC8MwpnSppQt1hIZADKKgQDTaot03jkiRRQUwdapZpVBWzKPZQbyWjutMXqUGKlqnzhmWh10SE82RNWByAgAClyQL2juBRMkzVIIShRAA9qAUVUAFBwQRsdnhng3Bi8ybM5ZaEKZSkhfMpkI5L3WC4BNKReTpctikoeYnlWVEupFXWAtmSWSAGFEuCSWjc5Uh2zI+wImGWDmU7codKuqXDtBJUosWuR5huRgViaEJSTV000vQ9LFtjFtgpavy05MwyKBIdJJUpmpYgBh3hOTlUUc3RDC8HKMLJm5TWYpSkkVdJCUhhXKAJii/SK5eFZa1kEqIJBNEpSwSHDOSXFOsbnEySESpQYBAoHU7u4DjVhrcmF5fCs3vKJCmJNxRb0of8AGMS+JzbE7FHhOAqUgpUCEzk5ySwSlUoAhWZ6ukrS3+caw4UJCwEhSEoQCLBQKQ2Uu+lC1L6QWSlScoDtm5X5uU/A+wIudfSLf+mlyyl0usoIFuRLOW2J328xKXK54B2vBU4ThSEGUsOtKACFDUAEgkelN4dRhQonloQU3DU1LNuW7x2ZhylSMpGQCzNowYDwOwjqBl1o+YB68zkeWMLGknK/7AytC2D4WlA5dCUpGoZ6ubWPreHxhkEpmNz5bk6Ws7CouI7hJr0JO9GuxP1MElrBKWSqlwNQa/b1MCeNaBJZoihTgkgAuyS76C7W2jgkASyBlSp3ObUaZrgNpfWkM4uakHIzKbMAxTyntR6D9IWlTApzTat6faEnSYPILEIcupgAoBxqpm2rVv1EBxaCmVMID6U6GtKGz0js0DlHNV8oFt3Pk/KD44hRmKYlyCAxvq29zHKvINickKUUjKwAr5CrOfvEMdP/AC0qIZit9k0Sw/fWG+GyE5mSSQqWGGgKdbX0baF+M4N5YQhznXUAuxoKZjQUza6wrjbCo2A4PMK0pU2RQBN+r83SGcPINaC9h6669dHgmCSbkB1UqWd60pdgR1iSMOUkIU4OVRJNa5XNOlmgPOfyFxQ3KmlAqASymLA6kU2cZaxCcpJynL0BZmAJ/wBXEQUjLKSA+utasYjKQ5UAfdoLVLtX5+Io3/SBr0ElSaj+0VzahjmruC0LGYE8r1G/+4LIVTK/M1Q4oSRSnR4SxMh2d2qAQWJ1c06weRJxDCNlUiQakqAtZ2etxcf6iM9RBAJrYCws31LeIIniaSpJUAb0Ibpv1+UIYgkrNDSoI28mv8R22UUfB2bPfMHLh9POnpGT/EElQX7UChpZqi167Rf4XELIUUJJI0ev6s1ewhPG4f2lFmp/S56xo4n0lY6pFVhZSMoU+znUkh6/OsMzxlp0e9R0hGdI9kopfMDY2cNGq4Zi5s3DkLlSpwytylpoIYssXt8Qja/qVoo5GXmTVG2oJ8CHcXwkIDhRU6ELdgCCuWleXs6mfYiBz5RQQGZdRarE7RbYXhjqQFAlKZIVlch1FQBfsK/9REHJIiyowfD5ivczAqOcHZiCTSrAEHxFzLw+TCziSkiYhGUgVCgEqKf8S+7aM7xayMCRNQUHkky1BRqAQXSL6GzfeOz+EFGGQgAFSGJ1zODfYJt42MT+dYEAnYFUyWlJUEj2YUMzBRPtCpqe8EoT3qD2qVcPVNKlJDJbnbQJSUnMSGdut9iI1+MkGThnS3tQgJQsh1ioCWLUdw+5MJYnCFQSgFQY1Upqs5JA6PRyRHfqOoe1FXgpBExa6MhKwmpoDLYJGwqS3Qxd4PBspgjKpBBetAG97Yu9um0HwuATMTmQMoKkhr0LglJGtPnFuMMylkfF2NAad2VGPk5Owk36KXh80lYcA3d+gcV8+gMWqsIElJTmLPy/DVyaMGHYU7wXC8Pyh2DEGgG7i2rmrRIoNARlBSx/RtXPinSBWBBROBUWcclCAaFNQ1RoYa9qpip6ZviuXow3qNxE15UpSmgANAHalh1DViCpyQAgFk679mVoa17iHhSZywCnzAU5ikpP2PbxHZiBlLkkBmJvQAB9DT7wYykB3Sau1d6sPB/bRFKBTLVBdyXdNn9beI6XVNuIXV40ckIzJKqJDdnNmH17RLCKqWcBwAQbgaNEkzM2V10dgAKDd1PzEltGoYlIIVyhnHPShoSKOa0It94Xfk7bCjEBSQMyVrFiVJzMa1ymoZrvAhPGmUpN9TsA7N0hVQAWXIS2XmZq0F9mYN1hpboG4egvcXU+v+oWTDghjJulAT7rWvVPoxj39ChQOcpGVQVykgu4OUkVNwKbx2QQF1AALBjo2gdmYBonOLnlLsXUHaibNvofEFSVWwUIowWScChTsp8ooB8QSc3hPYw+pSiFBRc5gw6Po9+U6ax6SRzK+tQVG1dRrBAczFQZx4OhYaaR1+g50xEy1FAVUEqfKQ1z1s1RDnvEK1yGuxYvTXRxWIpkEJKgaUdLk949JHxCgJFrbQao5tAcPLdwbpIPa7lx28QIJZ0JVcknSmgPkn0js5gkgP5JpQ79SKdIDhZHKS7qbXXVtxBTuQrl6CTpQALNpVqH0PWAzMCsAO57EMBQhq9Ynh1kA5mFWIu+tDX+3WG5Mtc1wlFE2agqLVazQ7SkwRT8GQm4RIVyk9aM53ANhWPJwDElna/MxsT6QxjFGlTUl/8A3P6QXCyQwLXLdLaC0J2NbkDRgwEuGDOC7D4m0oQCNe8IzsNLILHMU0U12IJDbgMYsUTSoKelrU+JMLysOPaFOjP3IINd4CkJdlbieHpnEZmOUGoGYhg+XfXw40gv/hmahzZaKHK4JzAOC9LVs7Q9IuAAB2pY/wA+piynSgDLAsSCfFG7QfmtAZWYfDomTwShJvmcnlH977gW6w7iEBwEi4ynflJDNeHpUsDOQADUEjUBVoJNlBaklQdjM+VoRz7HNWhXAlRLBywZTanOQ5epbp3hzIE0zUDgEi/La9fe8wvN5ELA0F9aqqX8w1Mnlk2Y1bTT9YHehAaFAqCms4r2Fep6dYFiMOVJZa35WKjdXYtq0dnhhQkMQB5EHmJYns7adu1TEbegM9gZOTNlGXo6jygM5fV/WH5MhJrRzs9+jnoIQwquRXQlIHQFPzixlDLlbaHTzkFi8/EECpY3sXABr3hdE38zOVcpQGBIFL2e5FatcQ/i5AyE2KbdHeMfxHHfnKdEtTkElSQTVA1jRHC/P8Hqf8X8B+t5JQuqV+/S/k1WVKnPtEitnBvZQ6D99EFTHuU5WJNQCCwo4I2Bp0jPf+Tcj8qTUP7g/Xp8zAzxIEP7GSCHZkf4tVzW711AMdS8Huf9Yf8A7f7L/JrkzTMqjKVWc28s9YmjDkEpzOopLDqKhqMXgH4fQlUpUwJSg+2KQE0SBkSKB/25h9MsKVMB0SWIABqHgJHyvxfB+m5pcV3WCHEszoIBGU+6QBl3t133ieDQgkEHmANBVxf61/WFTVIO4J12QfqTDkuUwBEFK5MzJgZpKj83Z6vp5j0zDEgZQpiQTYagX28xIzMwUkgABShQAUSzO3eGsCsrQEqqGfzUP8oWPHboq112KzbAkhILh3L3uCKt71X2vEMHMUgFSg4olr0oDX/sPWGpmHByirFZtRmzGkdwt1IYFINj1ST9QPSD0di7yKpltzNvc+bfu8QWk5WDULXAHqe8NT5QIGlEmnWn0jiJIKVPpb0+d4nWTn+CKZ5CjpmepFHb5/vaFJ0yo2Y6bdbXH0g2JQEpfq3SFZimA/4vrShNPMPJiM4lRcg0Tmdy7EGrBzeo9YCstmZXM4O1BoGOjjaCY48ubXI/dngGBW5dh7pGuxhb8PYNB580OkvlAYg9Sx93UGsBOIKqqN7OQkMwt9/ENSMIn2qHqWF9aJvvBcAAhIypTVKbgHTrHTnm2Ua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88" name="AutoShape 16" descr="data:image/jpeg;base64,/9j/4AAQSkZJRgABAQAAAQABAAD/2wCEAAkGBhQSERUUExQWFRUWGBwaGBgWGRgYGBkaGhgcGh0YGRgXGyYiGhojGhgYHy8gIycpLCwsHB8xNTAqNSYrLCkBCQoKDgwOGg8PGiwkHyQsLCwsLCwpLCwsLCosLCwsLC8sLCwsLCwsLCwsLCwsLCwsLCwsLCwsLCwsLCwsLCksLP/AABEIALwBDQMBIgACEQEDEQH/xAAbAAACAwEBAQAAAAAAAAAAAAADBAIFBgEAB//EADoQAAECBAQFAQYFBAIDAQEAAAECEQADITEEEkFRBSJhcYGREzJCobHBBiPR8PEUUmLhcoIVkqKyM//EABoBAAMBAQEBAAAAAAAAAAAAAAECAwQABQb/xAAsEQACAgICAgAFAwQDAAAAAAAAAQIRITEDEkFRBBMiMmEUkcFCgdHwBRZS/9oADAMBAAIRAxEAPwD5XJRQnaPIm80QWk60jmHl5iasBGSttkqDLmFiAWe7QXDYcqBD6fsQWTwcgZj7vS8OKwqZaHzczRJyWkI2vBTJlX6Q7IWtHMlTECjXaFcPLzvUfqYbUpQSQRUfLuYeXoaQQcXWSzEMLdtTDCOJKUMpfmvtCUpJKWKQ5q+rQTByios/N1iThH0LQ1jeIULq5gNQ9tIVlcUdLFAf96RzH4FSTmNPN+sQl4cXDmDGMPJyryM4acp2d9A8PTMIpkm/zEILUKMlt2iwweLOXK9t46aWwy/AnPwpJrTpHpPD2qDFjOnoZ1R6XKpy+Il2pCEUIcMaiKnGlIpr0h+Zg5hNVMNhHcNw9CS55ldYKcY5bsKpeTOomKeoMWEhTMWjRTuBpWl1HJW5oNKF0hiHheXwSSKLnZSUkgs6Qx1N96AVp50x5YzVUWUrQnLwgWgmpPSCiSGrysNobk8LmSqIyrIDqymg1AD1JIraG0SwuWCSmtw/MD2aMXI5KVeCMm7oqf8AxF2IdngWHyyic6QoGkFKWUQFP2gczCk30gr02cn7FUSJRzOFDb9ILKwoSxJdJ9YZOGDDpEiSosCA0c5v3g6yWHlBXLo3mCSsDRTCgu8GWoIUCEvys43hGdjloDJsTV4mrl9p1vwcxHCyzpBOzF4hhOGrmv0vuPESl8TVnCgACNBEDj1GYpfuhR0isVyVQ1vRVYtJzM9BAUL3i2xGBCi4NDCS8GRQjs0a4SVUOmtA56SE0qI5JJIhtKVKGTLRPzjmFwygC7P3FO8c2c9HgQFJesEnyQVEgUg+IQXHI43jmgYRPsIUHsj6XiMsfODz8w5Q7G8Hk4JSuWwArF21Q7YIYxdEg9IcmrIkrKi5Zh+sLTsCpFWcGgpWBzlFKWe5FNRCUm1QtWSDpQAU1JvrGnkYBIlhquK9Yz+AlGYrmU3Q/SH8TijLWyC6WsDEuTLpCyHv6GWeXMxe2viGcPw9EtLa7mEcHikEBSgSomjn7wHE8UJUco6RL6tCZZ3G4dRUWUGtXXtCMjDqflCiAbAH7Ra4wDDoBmZTOUPcPwDq3xdNPopw7HqKsxcCyasH8mNEIPyaIcb8lnO4NNWkZJZB6kD6mBK4euUk55awR8WU5e7s0XWAxipilChKWJcM/YJNa9dYucPj1WykA0ugJ/7XbtUwZRvZX5KZiJcorIzWEWWFwpVyoDtoKxqpXDJM0KaWhK9xmKCfQAePSKTFyJ8sEFgNkgDsXERXA29kfkO8kP8Awcw3KU91B/QPHTwBSRmCkEv1Yeo8wlLn3cHyfL9oew+KIZq9HH2J/ekWXw8R/kxFsTw2ebjM5oxDXez2cxmimdLW60qDFwWpfTS5jYoxyjQsHNBT0YsXjoP3oS48CKR4uuho8aWjNSuIErQlnSVDMD8ZBfm1v6B4eTOMpEsTedS82YpqcoOUEl+ZyFFjoBWDHh8mYedOU6ZDl+5BMTRwlKaZiepFfURn5oYwhOTifhFZjpOQghBSTXNV2uHBqC2h+jQfCkKDl2t3hnHy1oBLAhgFUcFKQEgFrEADrCImJCXDlG+qT/ae+h19RGWWVSRnl6DTcI1ScqLOa12A1MSRhEIblKn1Kmfwmw8x0pVMYAguKDQD7R7+lcgpIzChGkRt6BYczClT+zLHUKftRQP1gfEZqlJCQEk9eUj1p84J+YUF1Zddz4gM0krCb2qdYCeQWREhpYaW84XDX7xS8RlLCmWnLmD2IHg6jqI3EnC5EKBdQAIOlGcAeh6UirxOElzJClhecJZnDLSdl76DMKFhrF+OVZH0ZrDzgFANSHULQo0hebhkt7xBuRHsFKALXEXdNWd4H5kkKllqbkXMV0uRkFLQ/JVSlXeJKwrW1HpAUqOuhWSpywJrUfpDmENC6XMDw2G5xsLmLQYUiqbGOlJB7IxuHXzgkZhsdoYTOAzMSAbNCxlTEsKEjUR2cHDEMRc7xV+gstMRiyUhIqoi7xT4jCkqBJrrE0ILCtI7U33vHRfXRywAEwpJerQ2JZYFKXe5gU2QCHBrrB8KZiUkAsILkqs5sgUKJAFDoI2PCPw17GX7Wal53wJJoml2/u16Uip/D/BVTJ6VscqOZTuKioD9S0byXgZkwOSX9PL/ALMBF+GHlnz7jXDphqWrqQEkdzs31hPhaEgMoOmubYdbitIv/wAX8NWZhzKcCwr45lX8ARnUYIkJCEpFXUT0uK3J/SL3aLVTL3g1StTDKCBLoHYa5296wL7WMazhsxUwEuxcOKPSnw3+sUHAcPLCAClAIbnVUtoQVgsdGqY1nCsIEgBSkmhqUhL60Gng6RKTKoTmy2WXD2ILJYjwxPYv3g4nhYyqpsQGCehBJp2hripQMpXysQxq3/y4Oo3+UVMtZzUCsoo4Nuw1HaOUjqFcZgClwssBqBy+elqkxW/03+IUQ1rjwbjxGpWgrRlNR8Jvl8Go6i0Z3FSMjuAkg0NAAdnIYA7K6tFoMnJEJguSTltzMsdBzfenUQEctGIbVIAA7gMU/MdYFLmkuEkPoHOU6sXfKSNCK6FogFUdL0oUkBw/RVCk22PQxViIYnTHNVc2rirbK0Py6wFeIKEt8JsQw+7QJcrMCGsaZSQxGmUlxsz/ACiKZ7hqP117hVm8QjHJr4hMNL9QAx+xECklIUS1TofdIO4GnbpC8wqzZSGe1d9Y9i5mZayAUgGn9wCQAB/6gQkoKapiTipbHCVIqkcirbpOqT+uo8gQROSk0N7jrEpWKEhkLWFlQGZIagIBYl/eD+GjqsLWpGW4O40P2I0Lx5s4OLyYZJrDOTcY7Q7g5V5jBWWpTq2ncH5QrKwbiCJxhlgFNFDUU8xNJCBeJY+YvKuWKU6qcB+YHW465TvCKeNEq5E5S1djuG1HSHpOMzKzJSKLB716RFWFQVrZBCcxDiuu1PrFMN6Gu2LY/hmfCe2Shj7RQIeyUpD5Q7lLqF6jtWEuHYU5Sr4RSt3Ogi4ThCqSn2SlKyzSp0ggh0JApr7qqB4LNkgy+UEAF1oBIymzsw5SRT+2z1ijl4CVEqWBlAGsNT5WxpBkSRdreseQ2boYRsDOYQgDLQnXpB1r0e0CUhnNhHJa4Visy8pYSBVyXfp0iE6aCFUqPnEpGHIWPuIJiJQIKWA16xpdJldFcJ5BoafaGQtg7UP7eCLw1AWDdoWmoGqrUYRS4yDaY5JKS+gFn1MWnBSmZNSFJ5T73YX+UUMlYA1J+UabguBUJM6d7vs0OxBZTszHUs8SlEMI3JFnxP8AF6ZSkplqDatToDSlKRoeFfi1EyXRkzPiIYuPP7rHyHHAKnBjUmhqfWLjhKFCehKXooPsEm7vpp5ii4+itM9G+2KNZxrGCZUEEjoe7sdLGK7CqQo/EdKNqb+HvGolcOM5D5Qk7AV39besJ4PgwdQO4I9XHya33hHM5RF582RKSDMWonRDsodego9f5rD+JVKnLWj3UslL6JHxE2c79oe/E34TWsFSS5BYKb3qPX0IbtGZwGAmS0nMkFJccz1IOgYvDYlGmFYZtpfFM8phmqKkkBL3DP73+4qcPj2DFTVq1RdmIF49w/BEYTOaJcsACw3d/H7tRYjEBjTKoinM7jTtA44hbNtguIoWMtAKmxJB6AAtpRvMV3G5hABDPYguAWO+nkN3il4NilFIQcw2AzaaDK0X0oZ5a0kqdBcZg+9Ky0kd+sVWGIygxKszFqtaxe7OByltyx3FSYZ2GYEsfko3BBol2ZjR6HQw2tAQSkixoRezsN99/pCM1HMWN9mYg0qOtu+XeNCZJomtdtH3LF+9wf4rApQVmIBdWoUwJHkAO0cDBKkzP7fBDUPY0P8AiQYDJxOYBBdstFOxS1RXUO3bSkJeR/AVaSQks9ddK6gfqY4JmY1ejXLhr0fSBCeokOCXNdH6i4MLhZYV5ctH00+8ERi2OfPmdyTmJq7vV3+ziNdw1pspIahqg7K1HYs3dox2IFQ7+KxefhXFMtUsqYGocO2hvamsS+Ihcb9GfljasuCTUAMRv83iASDcNvDuJX7QFZ96yqNXQ+R8wYTlYbKAsWLjyP5EeY2jKyMtASQEnWJ4iWS5SWL2F4l7TKGFDQq76V7QVUmri1LbwNOwCxxS0hASapOY7kmpfdwwi1xM9IWQM3L7qiQosRqNQRRi8K4mWCS1DYj7xwodR7N8mhnIY9jMOwzpYoVTs10n6108wpJq+sOcP5S6qpZlJuFD9Qagw9iMMlDsApJDsmjPYmmv+rwzaRwl/TAjLQquOnfcwNqkBqGC4eeEpPIg6XU7d3gwMsXzpJ2Y+rtURwDFycQS2Z37RXTllBcVclhFstQKXFmJ6xTS8QpLrA5z7qv7d269Y18SKxJzcXMytlIGtIXRKJLqpreJSMaUupnJ3Nz1iU2UgpzBRzm4blGzF4tXUeqH+D4cTZoTcCpv9hR941nFuLiVJOHln4eZ2DlVwA1m2aM5+HFiWHyuVKDHtp618QjisSfbLUqgza/QO/mFUbkaIKlZa8B4AgPMnLKUgNpUk2FXD9QI2PCOHyZZKglIWDypIAI7vvoTqAIofw/xdkhACiXcMEgA3BZg3kVvSNHJnZmK1gk2IcN5LBtKCsR5HbyaoLA9g+JTMp5AHsNQwbWux1tvFUJ80KUuoexdhle4B1qB2O4ALc0HKUgu4YDV33NTruYWxKwGRZjU3AUyQw3YFx6GAmqDRd8J4oojKWLkhlM2b/Zc/t4aXw+TMlqQWGYe6Q56MBYMzC0UuH4dlpmo7gOcxzM47eOsN8SUU1Js2YOag3fVoGAtFJ7YIlTZDkZHIfMDSouAwIfbStowZmJWa/d+9T941ePxKjjQpmDAJIysfQC1aRmpys09ZoKmhytrSlGpF+J2SkHwahLBUaJblLpU9NainiLDCcRKknKtnBalB/iQf9esUCjVmIy0FS3ZtN+sWPDkJDlyM1s1Mz/CC7P9dIpJCpkpmPddQGNS1u/yNR3u8Ql4hL5FA1SplDdJ5n60fqR1hSYSDmoFAsoG5JFMwscwFxrWEsRi+ampehsWr5oC/QRQUdxmNLoFgoN0fUD6gjX0iOFWcwBGhSSSwbrtFYlRVl767/aNHwNAROQpbMVhK3qMqxlJcG1S42hGGxHBoKictw+YO1vk+tGMBTPOUi4oKu9iX721i0n4bJNASHAcOeYAEHlUUlwzs+rA0MVOJlFSUkIy1JGoNt3Ohg7YlnJUokMDW4Z6gXHf9DFlhZ3sahIM2xKgD7MdN1Ea6aVslhV5SFAMt7l6djYnrDuIwjFKm5ZltQC7EeD8iIaXp6FZqJeIKgCTyqDGg3cHxQx7DySSEKsFF/FYBwKY6DqC7fb6RYSpYypUVMSwLgkUqLbhh4jxpxqTXoxSWaEDKUVGl6q7awRBBm5bVppVmbyPtFlj5JEohJBKjXQMdoGeEvLSTocz+lDHJAaAT0Z1BSdKK0ZtfNfnA/6UpCidbedYdQCV5DRw47EuKw4mSEgC4AqdzsOggVZxSTPy05Q5JYPtBZOJNEfF8JNe6SNQr69zBUYlRSrMosSwBtaJ8PwgJzKALURu/wC/nA8neQciQ6gEgAHs4JsXVXK7Afrd7FYHmOa+ySC27nr9oalYUioABJ5j11G+x2qBE+Iy1AjLYuWchnaniKU0rDWLPluFSEpU4qEuO2o9IXJYKGjOB3gsmapiBYOlzdiDCplzJic2go/Y0jbvLH85Apw70ao5vAiM6WokMKfWLHBcKWsEqbKKOSBq58QX+j52BDAF1fCwDwr5UmFyIysSM0skC7np5e3SKziiDnXSgeoLC9I5xKenOoJLgahw/YRJOI9qA7Fadwz9Wi8Y0kzVF/TRZ/hr3bsTuW89dKalnJoI1PDcalJAqVOzlT/MaNpbvpg5Mwocfx39PrFjJ4srLmZyCS9XfW8S5INuzTCao+inGJCaKWaVSl6DYhwwq9vEITcch3ABf4iCCAPh6uadHMZPC/jGZmCCGQeqjXzT0i//AKMF2tc317xDkUoOmVg1LRpcJiUlmXW7OPofH3iXFZ6AkpOVm0bvVhTxTpvkyfZpzqU2UeS1w+jj6wpK/Ec2YhalFO4oHS7ghxcZWjoxbjYsnUqD42YM6VF8oSXN6bHf97Rk8BPUl1B2evmn1YfpD3E8cVASgXJSVE6EioSxpUN8oSlr5CH7g/Ekiin/APk+O8bOGFRyQ5JXIPjUlQC7FqsKXoQRYHUWfvE+HY8OUrS6S+rV2OgPppqKqDFFKADdqvVxZwKMpqHf5R3CqaWtRszOz166sRr00MNICAzZ6idwbHy4HqH7vAVIoSDZjW7Pr6s3QxxaqMaG/rA0/Vn8Q9CMalyw9CK0Y/Q7xYy5WRiCzEaVSRUd4ngOF+1CyW/KQVVN6pSAnUElQoYGcQGIUOVWpukmjvqncHrqIRsa1QTFLCprpOXKlQYdEmx1tX9YPL4R+Scq/wAxCc60nVDuVJP+JUHB0rpCcmVlnMQxYvuDkJb/AHB5nE1S54WADlSEFJ90pUjmSqr1zKfvCxvsq9CN2KGdUOA/R/vFlIxQEpYUlq5gaUUeX5pJP/URUf1lKU0f9aQUz2CRqTmOrtyix/5RSWcBfo1f4cDyw2hL1ejXi7nYZIUZYJYinc1H1aKv8LgKl5hQi4p6xZ4k1KtXHytHk8z+tmLk+5gRK9n79AB7pufGneLOWTlr7jEsbXDA93aFOaxqkn4q0Og2MPTk8jDQ/p94iJoDMmvmKTzsXIHT5R1aj7MJV8RADNqNescMrlurMr5BwBTrX1ET9pygkZjpuG+LtDtVG7D/AEkDhgQkNRN+rbda2iKyJRJetkgVPdtPMTzWLqsTQVHz/SF08szMWVR32G29YSxUOcNxCnyBTFSQq4HNdIcijk16HpHVTVDmDpckEA7En0ZcRkoSokg5V3KSQwLWzgfIgNvFpJEtI/O5c3MH3PvMbGoBpoRFU7VMdao+JCbUEO8XMhCTJJDguH+ekVODSM3NUfaLzh+ESkLNVWLaAfsxq5nFIaXo4ZSkpJWlSCWYENmDG0e/pzmCEtzJTcgXAJqekGmYtU6QpJ91BDAhz4N4BOwT5SolmAYXs2o2EZVd0xDJ8YlFE5aSzg6F4TzEF3Lw7xVJM1RFrOblqO3iEiGePbh9qNaG5GPzOlfrDctRFNNv3WKQphzBYgux+9YSUPQ8Xku+HYBClP7rMa1BHSPqHBcEigahqK/rGA4RNBAKiKM3kuaCNlgcQ5QaJGhHSMMn2lUjUlStDXG+FS1JmUo3no24pHzrieHKOVgkCrD9N4+qGSVZjoU7bfsx8g/F+NzYtaAXQki1asCp+oqPBg8cG+TqtCSl9N+RL25VmUfezOOzMR6ZYew6CTRq7XuHDa/XxavwwZN2Y1PQ6+n1ixUoI5mLUqAC3VtRt/oxvdJGcXKAKhknSxB7OO9NOkTkzMqFbmnroRa7N/uAYudmJoA4q2p3MdnTsssA1SbjYdPr0IibQ6YpMSWqGbTbtq30grMRqL/v7wMTCtwS50J10foW9fnBsNKJVXQPXoHaGeBS4/qQmRMBFVBFAWBKS7mj0B0auXatEvF5iLuH8jr16x3G405G/wAlfRIb5mEsOHUACz6ksz9TaDCNZBZd4SeVTQ9SZbdaSyK70TCnEZw9qttCR3an2hvhktp6ELGVWRaXNMpAmCvShH8RXY2UoTpiSCFZ1UNCDmNIWNdv7Cp5Jpcs1z+9TBcWPzCBZLJDWZICX8t84lhz+edkFSunK+X5sIJgVZVuRmBopIHvA3FBf7xzY13k3v4VkkYcFw7kgVr9otwgF2FTfYENY9oquBqR7IoSp0g0UxDl/lF2icSASAe4AcigsI8TldzdmXk+4J7VyDlejKvlLC5O/UaxPicvIlLF0KbL0BH1FYLh1qLOAH2swe1flHsYkGUAWdKuVtQo7dD/APow24sXwI8NZWdJuzB9BnSf09IYm4fKpjsCfsB0tC2HLOhIq3fUb9jDc9lMBXKAm7+vYm8B00L4AzFZuVyKj3S3ruLQMYNXNSrs2rfv6ROfiA5yJFBU36OPoO8TM8sWIp9TqPETYdugfslSykJTy3WTq21aWa3WPYXFHm5UqBLst+U6t3p6QvKK13Yh6ag6t3hvDSCAxmaCoN36RVXQ2G6PkMokkKDsKUi/4Pik5VJU9WZr3+kGwvBcoKQ8tVFGubIQaVFwaUiwl8EQmcpQUClYJSQCli9QAb3BEauSUZRa/YZ5TDYKUQlRADEgilf4hXjE3kzsTSugejV8w6JKjITkWSUqck1JIcEVFqk+IrfxEfywHABLkaxm443yJCQVyRi8ZPcklzCKxWG8QHP7b+YTKanaPcibJAz9o4Y8DEkS8xAFyYYUveGYzMkAFyLhmP77Rt+A8WQAlCy1Xcn97x894bw6aJnKnmSapNHpUd2h3HTVFII030e47vGOUIuZVcmKPsM7FSkIKgpxcEV727R8JxIPtVm9SX7KhqdiZ2U55igNE5qnsNBS8V6phJc+ez/sxpjGKdom22WGFnMlmAKTUnYvTs5PT1gstYBy5XYn06P107bwthUVqHrV9aMw66tDslALBRBsOYFKvnqP28c0MiPsQHJcJq373isXNL9P1i84tMaWG0HxKFOwhL8WCWicmXJDJRKQkqYj2igHVMrcFRLHUAQkdnSYjJDQzKLra7hQ7ukiKsTS8WvCBlxElV0FYIfoQ6T5YHoXhprDYjeA+FT7aXkIdUwKIO60l0q7mqD/AMn3hbGcOUqWiakcrJQd8yUh6MG/1eNvhPw8hCwkE5UqJSf+yik+UlJhzG8ITVKaGYFFh1B3taMb+JUZUifajG8Hnha5SpgKl5SEret1gBYPvDK9aHvaJYNP9R7CYfeRMTLmblIBUhR7JSpD7JRFnN/D65BQrIrKj2mlGZ018mKP8OYljMSxZUpYJGjJcE+Q3/aKKSkpSj/uzvdEcHLIStWqsqfUlRv/AMPnBEDIM1ibXp/l02D9YewXCVLw+cABOcqckMEjlCi/w0V9HhbEYcrWCAxUWQQaHo4LPrFE7bKpmu/Bv/8ANRUQQo8gTcixN6AFx1MaKUsAlJAVRqkBnuXPUN5in4Bh0+0CQcyglmoyQNywvUu1zGiypLKZJcgZhQhNunaPK5vq5G0Q5cuxbh+KolIfXkVWzmng+YdmBGXOwelnKTQuz+6ekKYjKn3aMaAMAb+8TYXP8xybiE+zUEkrZixyvQNUehqNIknSJHfdK1EgOB0o2gv84XklIUx5Esa6ksTRyamjQaTiC1aFubMHLnRPqSatAUyApYpoSl9C19YDzSR13g4lT3LPY62oAdu9H7wzjVmVL5ecqoDVTOLnsOjesewksMoKSMoTQkkkkmltdYXlzQtSs1rIBLOUjmNOp8tDR0jgOHUSn8wMgEs1CpX+IFGD1cEeYIhPtHyzAlIsGr2N9vnCeOxAAKjUACtmqwAfqW9d4PwbFplpJUKqatS7Pt3h41ts5aEsRxJKUkI50JFQoZbdb2MMSlk4cPRhmSH6iqfG/pC6sGVKqpgQwoSz6s1Ge0NSZGRLFZXQNoGB20e8Cbtdh27RErSJYox3FDv8/vGR4tNJUXrlHxVqaxp580sE0LfMPf0J9Iy2NTmKyLZiA1qfv6xb4ZXOynBH6ignpNdTv94Umi8PYoMWP7akJLPn+Y9aJomAIh/gmBUslaQ+Qgnt+xCRD0jafh3hns5YVzBShcGnUGmxBhOefWJGTpF5g5SQc5qVDmOrgX9HhDi/D3lFSQHV/Zu/8mLLDTgkEqU4e53CbPqIFiOJn3VMoMSzNS9COj1jyYt3ggpHzSZ7xcuXv1jiDR+49Ye4xgihSSQRnRnY6AqUEgbhgK99oFhcJmfmAypKq2LH/ce0ng0kMxYPaltWpUHUWpD2FXUDN2BJ+T/aEEAnVnGtu0OYJKgdK97eaQWFMPxiUHRQgXVtv9AYTn8QViJcpC6mUSAoVUULUOVjfKqwf4oZxIMz2uSuVIDamtW3o9IWwWI9jYc5cKJHuJ2S/wAWr6UA1id4/INsLL4WhSkuFIl5spUSgnN/abJTaj9btGl/DmDw/sijIpaphCpXtD7qklYUHS3vBKQ4d3ALNGWx8hXs0KCQEJ/KLH4wApRUNHzFuiekaThskolSpiagEKv7qgEgONHKT3iXNKoiy0afCuZiEnKHCZaXFSMxAHvaAivQRYewStyW5Qzhw7MN7Xik4hi/zUFwFkBacosSc3a8XE3GpShRYhg9upsAKuQKdeseUzPQaRhEzELADuWopwSaF2O5jMzvwUlEwiWAywUuFNXKQwSou1c1P7RGh4Xi05cwYZzZTsAAxAp7oJoRp5g2MQhZCHqlQylgT7vMkZhs9UnRi2rwk43QUZbH4NaFiZLHs1JJlSipkDKAFBQJPMls4YO9X2hrG8KA/OkygFJYKQkDKVqqFgZmyM4ygsCzULC/nTZmdCE5kpUSXA+FLBjRqglncaHcSkynJyCtHYEBtsqi1tQfEUjy1SQVKiq4NwYBpzGStYJUknlc2uSxN9bxbIUUgtuBSoD1qDuKv2hT2WVShlIBHvZluwZIAextDaMIZaQSSb08VJejxDkl8x2CTbOy8XkKTMTTTUV1sDaFpgBzFNQslICGZkkM2ti8EOMUqhDZUsl6E7kjVtPMR4jLzynIbMpRDaEpSeXasSpfagb2Ek8QBUpksU0SHzORRjW+rx6VlLZkhy3NViACaA2q49Yr+EBTOsAKqFNoASD5KgfEWZxKSslnSlkPrSlO5f1htbO0SVicoNCWDgOE6tqDWK9PCwk5guoJABFgXex97qf49j3cIQhTqqTe1q99jB0OmblOoANDVrE7VdvMDSO2AxGFDJZAUGfKSak0oCXo8OokpSAkh2SKg3JDn6xxQqkA+6pru5NHbSxp1iWLXmUpQA5lGmw0/iOavR1eCknYJ6kuwOritKVvb9iDmYVJSzFQS1aOR2udYItbEpYsFPSoILWezRBWIYFBCVP8QFbaOexh2rwUSWiuxOJASTTMD2dxcbnSMpw/FjLVz+6n6iNjhJadQ4V/dXd2e0YQ/lzloOhI+uh6Rs+FSyi/G0nQ1xDBO5Gn1/n6xnCC7bGNOnHgqLimrXtt+9YirCJKswFTpTRjbsI2KfVWys1gX4VwVgFzH5vdH+41WBxQCVyiQH91yEgEaknX+IrTiOUjYBq2bWEEcSykkMp2ooAnehuPEZG5cjtmdqy0ViXVX4WFK17/ADvCyykMNTdzfpRqfaC8MwpnSppQt1hIZADKKgQDTaot03jkiRRQUwdapZpVBWzKPZQbyWjutMXqUGKlqnzhmWh10SE82RNWByAgAClyQL2juBRMkzVIIShRAA9qAUVUAFBwQRsdnhng3Bi8ybM5ZaEKZSkhfMpkI5L3WC4BNKReTpctikoeYnlWVEupFXWAtmSWSAGFEuCSWjc5Uh2zI+wImGWDmU7codKuqXDtBJUosWuR5huRgViaEJSTV000vQ9LFtjFtgpavy05MwyKBIdJJUpmpYgBh3hOTlUUc3RDC8HKMLJm5TWYpSkkVdJCUhhXKAJii/SK5eFZa1kEqIJBNEpSwSHDOSXFOsbnEySESpQYBAoHU7u4DjVhrcmF5fCs3vKJCmJNxRb0of8AGMS+JzbE7FHhOAqUgpUCEzk5ySwSlUoAhWZ6ukrS3+caw4UJCwEhSEoQCLBQKQ2Uu+lC1L6QWSlScoDtm5X5uU/A+wIudfSLf+mlyyl0usoIFuRLOW2J328xKXK54B2vBU4ThSEGUsOtKACFDUAEgkelN4dRhQonloQU3DU1LNuW7x2ZhylSMpGQCzNowYDwOwjqBl1o+YB68zkeWMLGknK/7AytC2D4WlA5dCUpGoZ6ubWPreHxhkEpmNz5bk6Ws7CouI7hJr0JO9GuxP1MElrBKWSqlwNQa/b1MCeNaBJZoihTgkgAuyS76C7W2jgkASyBlSp3ObUaZrgNpfWkM4uakHIzKbMAxTyntR6D9IWlTApzTat6faEnSYPILEIcupgAoBxqpm2rVv1EBxaCmVMID6U6GtKGz0js0DlHNV8oFt3Pk/KD44hRmKYlyCAxvq29zHKvINickKUUjKwAr5CrOfvEMdP/AC0qIZit9k0Sw/fWG+GyE5mSSQqWGGgKdbX0baF+M4N5YQhznXUAuxoKZjQUza6wrjbCo2A4PMK0pU2RQBN+r83SGcPINaC9h6669dHgmCSbkB1UqWd60pdgR1iSMOUkIU4OVRJNa5XNOlmgPOfyFxQ3KmlAqASymLA6kU2cZaxCcpJynL0BZmAJ/wBXEQUjLKSA+utasYjKQ5UAfdoLVLtX5+Io3/SBr0ElSaj+0VzahjmruC0LGYE8r1G/+4LIVTK/M1Q4oSRSnR4SxMh2d2qAQWJ1c06weRJxDCNlUiQakqAtZ2etxcf6iM9RBAJrYCws31LeIIniaSpJUAb0Ibpv1+UIYgkrNDSoI28mv8R22UUfB2bPfMHLh9POnpGT/EElQX7UChpZqi167Rf4XELIUUJJI0ev6s1ewhPG4f2lFmp/S56xo4n0lY6pFVhZSMoU+znUkh6/OsMzxlp0e9R0hGdI9kopfMDY2cNGq4Zi5s3DkLlSpwytylpoIYssXt8Qja/qVoo5GXmTVG2oJ8CHcXwkIDhRU6ELdgCCuWleXs6mfYiBz5RQQGZdRarE7RbYXhjqQFAlKZIVlch1FQBfsK/9REHJIiyowfD5ivczAqOcHZiCTSrAEHxFzLw+TCziSkiYhGUgVCgEqKf8S+7aM7xayMCRNQUHkky1BRqAQXSL6GzfeOz+EFGGQgAFSGJ1zODfYJt42MT+dYEAnYFUyWlJUEj2YUMzBRPtCpqe8EoT3qD2qVcPVNKlJDJbnbQJSUnMSGdut9iI1+MkGThnS3tQgJQsh1ioCWLUdw+5MJYnCFQSgFQY1Upqs5JA6PRyRHfqOoe1FXgpBExa6MhKwmpoDLYJGwqS3Qxd4PBspgjKpBBetAG97Yu9um0HwuATMTmQMoKkhr0LglJGtPnFuMMylkfF2NAad2VGPk5Owk36KXh80lYcA3d+gcV8+gMWqsIElJTmLPy/DVyaMGHYU7wXC8Pyh2DEGgG7i2rmrRIoNARlBSx/RtXPinSBWBBROBUWcclCAaFNQ1RoYa9qpip6ZviuXow3qNxE15UpSmgANAHalh1DViCpyQAgFk679mVoa17iHhSZywCnzAU5ikpP2PbxHZiBlLkkBmJvQAB9DT7wYykB3Sau1d6sPB/bRFKBTLVBdyXdNn9beI6XVNuIXV40ckIzJKqJDdnNmH17RLCKqWcBwAQbgaNEkzM2V10dgAKDd1PzEltGoYlIIVyhnHPShoSKOa0It94Xfk7bCjEBSQMyVrFiVJzMa1ymoZrvAhPGmUpN9TsA7N0hVQAWXIS2XmZq0F9mYN1hpboG4egvcXU+v+oWTDghjJulAT7rWvVPoxj39ChQOcpGVQVykgu4OUkVNwKbx2QQF1AALBjo2gdmYBonOLnlLsXUHaibNvofEFSVWwUIowWScChTsp8ooB8QSc3hPYw+pSiFBRc5gw6Po9+U6ax6SRzK+tQVG1dRrBAczFQZx4OhYaaR1+g50xEy1FAVUEqfKQ1z1s1RDnvEK1yGuxYvTXRxWIpkEJKgaUdLk949JHxCgJFrbQao5tAcPLdwbpIPa7lx28QIJZ0JVcknSmgPkn0js5gkgP5JpQ79SKdIDhZHKS7qbXXVtxBTuQrl6CTpQALNpVqH0PWAzMCsAO57EMBQhq9Ynh1kA5mFWIu+tDX+3WG5Mtc1wlFE2agqLVazQ7SkwRT8GQm4RIVyk9aM53ANhWPJwDElna/MxsT6QxjFGlTUl/8A3P6QXCyQwLXLdLaC0J2NbkDRgwEuGDOC7D4m0oQCNe8IzsNLILHMU0U12IJDbgMYsUTSoKelrU+JMLysOPaFOjP3IINd4CkJdlbieHpnEZmOUGoGYhg+XfXw40gv/hmahzZaKHK4JzAOC9LVs7Q9IuAAB2pY/wA+piynSgDLAsSCfFG7QfmtAZWYfDomTwShJvmcnlH977gW6w7iEBwEi4ynflJDNeHpUsDOQADUEjUBVoJNlBaklQdjM+VoRz7HNWhXAlRLBywZTanOQ5epbp3hzIE0zUDgEi/La9fe8wvN5ELA0F9aqqX8w1Mnlk2Y1bTT9YHehAaFAqCms4r2Fep6dYFiMOVJZa35WKjdXYtq0dnhhQkMQB5EHmJYns7adu1TEbegM9gZOTNlGXo6jygM5fV/WH5MhJrRzs9+jnoIQwquRXQlIHQFPzixlDLlbaHTzkFi8/EECpY3sXABr3hdE38zOVcpQGBIFL2e5FatcQ/i5AyE2KbdHeMfxHHfnKdEtTkElSQTVA1jRHC/P8Hqf8X8B+t5JQuqV+/S/k1WVKnPtEitnBvZQ6D99EFTHuU5WJNQCCwo4I2Bp0jPf+Tcj8qTUP7g/Xp8zAzxIEP7GSCHZkf4tVzW711AMdS8Huf9Yf8A7f7L/JrkzTMqjKVWc28s9YmjDkEpzOopLDqKhqMXgH4fQlUpUwJSg+2KQE0SBkSKB/25h9MsKVMB0SWIABqHgJHyvxfB+m5pcV3WCHEszoIBGU+6QBl3t133ieDQgkEHmANBVxf61/WFTVIO4J12QfqTDkuUwBEFK5MzJgZpKj83Z6vp5j0zDEgZQpiQTYagX28xIzMwUkgABShQAUSzO3eGsCsrQEqqGfzUP8oWPHboq112KzbAkhILh3L3uCKt71X2vEMHMUgFSg4olr0oDX/sPWGpmHByirFZtRmzGkdwt1IYFINj1ST9QPSD0di7yKpltzNvc+bfu8QWk5WDULXAHqe8NT5QIGlEmnWn0jiJIKVPpb0+d4nWTn+CKZ5CjpmepFHb5/vaFJ0yo2Y6bdbXH0g2JQEpfq3SFZimA/4vrShNPMPJiM4lRcg0Tmdy7EGrBzeo9YCstmZXM4O1BoGOjjaCY48ubXI/dngGBW5dh7pGuxhb8PYNB580OkvlAYg9Sx93UGsBOIKqqN7OQkMwt9/ENSMIn2qHqWF9aJvvBcAAhIypTVKbgHTrHTnm2Ua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90" name="AutoShape 18" descr="data:image/jpeg;base64,/9j/4AAQSkZJRgABAQAAAQABAAD/2wCEAAkGBhQSERUUExQWFRUWGBwaGBgWGRgYGBkaGhgcGh0YGRgXGyYiGhojGhgYHy8gIycpLCwsHB8xNTAqNSYrLCkBCQoKDgwOGg8PGiwkHyQsLCwsLCwpLCwsLCosLCwsLC8sLCwsLCwsLCwsLCwsLCwsLCwsLCwsLCwsLCwsLCksLP/AABEIALwBDQMBIgACEQEDEQH/xAAbAAACAwEBAQAAAAAAAAAAAAADBAIFBgEAB//EADoQAAECBAQFAQYFBAIDAQEAAAECEQADITEEEkFRBSJhcYGREzJCobHBBiPR8PEUUmLhcoIVkqKyM//EABoBAAMBAQEBAAAAAAAAAAAAAAECAwQABQb/xAAsEQACAgICAgAFAwQDAAAAAAAAAQIRITEDEkFRBBMiMmEUkcFCgdHwBRZS/9oADAMBAAIRAxEAPwD5XJRQnaPIm80QWk60jmHl5iasBGSttkqDLmFiAWe7QXDYcqBD6fsQWTwcgZj7vS8OKwqZaHzczRJyWkI2vBTJlX6Q7IWtHMlTECjXaFcPLzvUfqYbUpQSQRUfLuYeXoaQQcXWSzEMLdtTDCOJKUMpfmvtCUpJKWKQ5q+rQTByios/N1iThH0LQ1jeIULq5gNQ9tIVlcUdLFAf96RzH4FSTmNPN+sQl4cXDmDGMPJyryM4acp2d9A8PTMIpkm/zEILUKMlt2iwweLOXK9t46aWwy/AnPwpJrTpHpPD2qDFjOnoZ1R6XKpy+Il2pCEUIcMaiKnGlIpr0h+Zg5hNVMNhHcNw9CS55ldYKcY5bsKpeTOomKeoMWEhTMWjRTuBpWl1HJW5oNKF0hiHheXwSSKLnZSUkgs6Qx1N96AVp50x5YzVUWUrQnLwgWgmpPSCiSGrysNobk8LmSqIyrIDqymg1AD1JIraG0SwuWCSmtw/MD2aMXI5KVeCMm7oqf8AxF2IdngWHyyic6QoGkFKWUQFP2gczCk30gr02cn7FUSJRzOFDb9ILKwoSxJdJ9YZOGDDpEiSosCA0c5v3g6yWHlBXLo3mCSsDRTCgu8GWoIUCEvys43hGdjloDJsTV4mrl9p1vwcxHCyzpBOzF4hhOGrmv0vuPESl8TVnCgACNBEDj1GYpfuhR0isVyVQ1vRVYtJzM9BAUL3i2xGBCi4NDCS8GRQjs0a4SVUOmtA56SE0qI5JJIhtKVKGTLRPzjmFwygC7P3FO8c2c9HgQFJesEnyQVEgUg+IQXHI43jmgYRPsIUHsj6XiMsfODz8w5Q7G8Hk4JSuWwArF21Q7YIYxdEg9IcmrIkrKi5Zh+sLTsCpFWcGgpWBzlFKWe5FNRCUm1QtWSDpQAU1JvrGnkYBIlhquK9Yz+AlGYrmU3Q/SH8TijLWyC6WsDEuTLpCyHv6GWeXMxe2viGcPw9EtLa7mEcHikEBSgSomjn7wHE8UJUco6RL6tCZZ3G4dRUWUGtXXtCMjDqflCiAbAH7Ra4wDDoBmZTOUPcPwDq3xdNPopw7HqKsxcCyasH8mNEIPyaIcb8lnO4NNWkZJZB6kD6mBK4euUk55awR8WU5e7s0XWAxipilChKWJcM/YJNa9dYucPj1WykA0ugJ/7XbtUwZRvZX5KZiJcorIzWEWWFwpVyoDtoKxqpXDJM0KaWhK9xmKCfQAePSKTFyJ8sEFgNkgDsXERXA29kfkO8kP8Awcw3KU91B/QPHTwBSRmCkEv1Yeo8wlLn3cHyfL9oew+KIZq9HH2J/ekWXw8R/kxFsTw2ebjM5oxDXez2cxmimdLW60qDFwWpfTS5jYoxyjQsHNBT0YsXjoP3oS48CKR4uuho8aWjNSuIErQlnSVDMD8ZBfm1v6B4eTOMpEsTedS82YpqcoOUEl+ZyFFjoBWDHh8mYedOU6ZDl+5BMTRwlKaZiepFfURn5oYwhOTifhFZjpOQghBSTXNV2uHBqC2h+jQfCkKDl2t3hnHy1oBLAhgFUcFKQEgFrEADrCImJCXDlG+qT/ae+h19RGWWVSRnl6DTcI1ScqLOa12A1MSRhEIblKn1Kmfwmw8x0pVMYAguKDQD7R7+lcgpIzChGkRt6BYczClT+zLHUKftRQP1gfEZqlJCQEk9eUj1p84J+YUF1Zddz4gM0krCb2qdYCeQWREhpYaW84XDX7xS8RlLCmWnLmD2IHg6jqI3EnC5EKBdQAIOlGcAeh6UirxOElzJClhecJZnDLSdl76DMKFhrF+OVZH0ZrDzgFANSHULQo0hebhkt7xBuRHsFKALXEXdNWd4H5kkKllqbkXMV0uRkFLQ/JVSlXeJKwrW1HpAUqOuhWSpywJrUfpDmENC6XMDw2G5xsLmLQYUiqbGOlJB7IxuHXzgkZhsdoYTOAzMSAbNCxlTEsKEjUR2cHDEMRc7xV+gstMRiyUhIqoi7xT4jCkqBJrrE0ILCtI7U33vHRfXRywAEwpJerQ2JZYFKXe5gU2QCHBrrB8KZiUkAsILkqs5sgUKJAFDoI2PCPw17GX7Wal53wJJoml2/u16Uip/D/BVTJ6VscqOZTuKioD9S0byXgZkwOSX9PL/ALMBF+GHlnz7jXDphqWrqQEkdzs31hPhaEgMoOmubYdbitIv/wAX8NWZhzKcCwr45lX8ARnUYIkJCEpFXUT0uK3J/SL3aLVTL3g1StTDKCBLoHYa5296wL7WMazhsxUwEuxcOKPSnw3+sUHAcPLCAClAIbnVUtoQVgsdGqY1nCsIEgBSkmhqUhL60Gng6RKTKoTmy2WXD2ILJYjwxPYv3g4nhYyqpsQGCehBJp2hripQMpXysQxq3/y4Oo3+UVMtZzUCsoo4Nuw1HaOUjqFcZgClwssBqBy+elqkxW/03+IUQ1rjwbjxGpWgrRlNR8Jvl8Go6i0Z3FSMjuAkg0NAAdnIYA7K6tFoMnJEJguSTltzMsdBzfenUQEctGIbVIAA7gMU/MdYFLmkuEkPoHOU6sXfKSNCK6FogFUdL0oUkBw/RVCk22PQxViIYnTHNVc2rirbK0Py6wFeIKEt8JsQw+7QJcrMCGsaZSQxGmUlxsz/ACiKZ7hqP117hVm8QjHJr4hMNL9QAx+xECklIUS1TofdIO4GnbpC8wqzZSGe1d9Y9i5mZayAUgGn9wCQAB/6gQkoKapiTipbHCVIqkcirbpOqT+uo8gQROSk0N7jrEpWKEhkLWFlQGZIagIBYl/eD+GjqsLWpGW4O40P2I0Lx5s4OLyYZJrDOTcY7Q7g5V5jBWWpTq2ncH5QrKwbiCJxhlgFNFDUU8xNJCBeJY+YvKuWKU6qcB+YHW465TvCKeNEq5E5S1djuG1HSHpOMzKzJSKLB716RFWFQVrZBCcxDiuu1PrFMN6Gu2LY/hmfCe2Shj7RQIeyUpD5Q7lLqF6jtWEuHYU5Sr4RSt3Ogi4ThCqSn2SlKyzSp0ggh0JApr7qqB4LNkgy+UEAF1oBIymzsw5SRT+2z1ijl4CVEqWBlAGsNT5WxpBkSRdreseQ2boYRsDOYQgDLQnXpB1r0e0CUhnNhHJa4Visy8pYSBVyXfp0iE6aCFUqPnEpGHIWPuIJiJQIKWA16xpdJldFcJ5BoafaGQtg7UP7eCLw1AWDdoWmoGqrUYRS4yDaY5JKS+gFn1MWnBSmZNSFJ5T73YX+UUMlYA1J+UabguBUJM6d7vs0OxBZTszHUs8SlEMI3JFnxP8AF6ZSkplqDatToDSlKRoeFfi1EyXRkzPiIYuPP7rHyHHAKnBjUmhqfWLjhKFCehKXooPsEm7vpp5ii4+itM9G+2KNZxrGCZUEEjoe7sdLGK7CqQo/EdKNqb+HvGolcOM5D5Qk7AV39besJ4PgwdQO4I9XHya33hHM5RF582RKSDMWonRDsodego9f5rD+JVKnLWj3UslL6JHxE2c79oe/E34TWsFSS5BYKb3qPX0IbtGZwGAmS0nMkFJccz1IOgYvDYlGmFYZtpfFM8phmqKkkBL3DP73+4qcPj2DFTVq1RdmIF49w/BEYTOaJcsACw3d/H7tRYjEBjTKoinM7jTtA44hbNtguIoWMtAKmxJB6AAtpRvMV3G5hABDPYguAWO+nkN3il4NilFIQcw2AzaaDK0X0oZ5a0kqdBcZg+9Ky0kd+sVWGIygxKszFqtaxe7OByltyx3FSYZ2GYEsfko3BBol2ZjR6HQw2tAQSkixoRezsN99/pCM1HMWN9mYg0qOtu+XeNCZJomtdtH3LF+9wf4rApQVmIBdWoUwJHkAO0cDBKkzP7fBDUPY0P8AiQYDJxOYBBdstFOxS1RXUO3bSkJeR/AVaSQks9ddK6gfqY4JmY1ejXLhr0fSBCeokOCXNdH6i4MLhZYV5ctH00+8ERi2OfPmdyTmJq7vV3+ziNdw1pspIahqg7K1HYs3dox2IFQ7+KxefhXFMtUsqYGocO2hvamsS+Ihcb9GfljasuCTUAMRv83iASDcNvDuJX7QFZ96yqNXQ+R8wYTlYbKAsWLjyP5EeY2jKyMtASQEnWJ4iWS5SWL2F4l7TKGFDQq76V7QVUmri1LbwNOwCxxS0hASapOY7kmpfdwwi1xM9IWQM3L7qiQosRqNQRRi8K4mWCS1DYj7xwodR7N8mhnIY9jMOwzpYoVTs10n6108wpJq+sOcP5S6qpZlJuFD9Qagw9iMMlDsApJDsmjPYmmv+rwzaRwl/TAjLQquOnfcwNqkBqGC4eeEpPIg6XU7d3gwMsXzpJ2Y+rtURwDFycQS2Z37RXTllBcVclhFstQKXFmJ6xTS8QpLrA5z7qv7d269Y18SKxJzcXMytlIGtIXRKJLqpreJSMaUupnJ3Nz1iU2UgpzBRzm4blGzF4tXUeqH+D4cTZoTcCpv9hR941nFuLiVJOHln4eZ2DlVwA1m2aM5+HFiWHyuVKDHtp618QjisSfbLUqgza/QO/mFUbkaIKlZa8B4AgPMnLKUgNpUk2FXD9QI2PCOHyZZKglIWDypIAI7vvoTqAIofw/xdkhACiXcMEgA3BZg3kVvSNHJnZmK1gk2IcN5LBtKCsR5HbyaoLA9g+JTMp5AHsNQwbWux1tvFUJ80KUuoexdhle4B1qB2O4ALc0HKUgu4YDV33NTruYWxKwGRZjU3AUyQw3YFx6GAmqDRd8J4oojKWLkhlM2b/Zc/t4aXw+TMlqQWGYe6Q56MBYMzC0UuH4dlpmo7gOcxzM47eOsN8SUU1Js2YOag3fVoGAtFJ7YIlTZDkZHIfMDSouAwIfbStowZmJWa/d+9T941ePxKjjQpmDAJIysfQC1aRmpys09ZoKmhytrSlGpF+J2SkHwahLBUaJblLpU9NainiLDCcRKknKtnBalB/iQf9esUCjVmIy0FS3ZtN+sWPDkJDlyM1s1Mz/CC7P9dIpJCpkpmPddQGNS1u/yNR3u8Ql4hL5FA1SplDdJ5n60fqR1hSYSDmoFAsoG5JFMwscwFxrWEsRi+ampehsWr5oC/QRQUdxmNLoFgoN0fUD6gjX0iOFWcwBGhSSSwbrtFYlRVl767/aNHwNAROQpbMVhK3qMqxlJcG1S42hGGxHBoKictw+YO1vk+tGMBTPOUi4oKu9iX721i0n4bJNASHAcOeYAEHlUUlwzs+rA0MVOJlFSUkIy1JGoNt3Ohg7YlnJUokMDW4Z6gXHf9DFlhZ3sahIM2xKgD7MdN1Ea6aVslhV5SFAMt7l6djYnrDuIwjFKm5ZltQC7EeD8iIaXp6FZqJeIKgCTyqDGg3cHxQx7DySSEKsFF/FYBwKY6DqC7fb6RYSpYypUVMSwLgkUqLbhh4jxpxqTXoxSWaEDKUVGl6q7awRBBm5bVppVmbyPtFlj5JEohJBKjXQMdoGeEvLSTocz+lDHJAaAT0Z1BSdKK0ZtfNfnA/6UpCidbedYdQCV5DRw47EuKw4mSEgC4AqdzsOggVZxSTPy05Q5JYPtBZOJNEfF8JNe6SNQr69zBUYlRSrMosSwBtaJ8PwgJzKALURu/wC/nA8neQciQ6gEgAHs4JsXVXK7Afrd7FYHmOa+ySC27nr9oalYUioABJ5j11G+x2qBE+Iy1AjLYuWchnaniKU0rDWLPluFSEpU4qEuO2o9IXJYKGjOB3gsmapiBYOlzdiDCplzJic2go/Y0jbvLH85Apw70ao5vAiM6WokMKfWLHBcKWsEqbKKOSBq58QX+j52BDAF1fCwDwr5UmFyIysSM0skC7np5e3SKziiDnXSgeoLC9I5xKenOoJLgahw/YRJOI9qA7Fadwz9Wi8Y0kzVF/TRZ/hr3bsTuW89dKalnJoI1PDcalJAqVOzlT/MaNpbvpg5Mwocfx39PrFjJ4srLmZyCS9XfW8S5INuzTCao+inGJCaKWaVSl6DYhwwq9vEITcch3ABf4iCCAPh6uadHMZPC/jGZmCCGQeqjXzT0i//AKMF2tc317xDkUoOmVg1LRpcJiUlmXW7OPofH3iXFZ6AkpOVm0bvVhTxTpvkyfZpzqU2UeS1w+jj6wpK/Ec2YhalFO4oHS7ghxcZWjoxbjYsnUqD42YM6VF8oSXN6bHf97Rk8BPUl1B2evmn1YfpD3E8cVASgXJSVE6EioSxpUN8oSlr5CH7g/Ekiin/APk+O8bOGFRyQ5JXIPjUlQC7FqsKXoQRYHUWfvE+HY8OUrS6S+rV2OgPppqKqDFFKADdqvVxZwKMpqHf5R3CqaWtRszOz166sRr00MNICAzZ6idwbHy4HqH7vAVIoSDZjW7Pr6s3QxxaqMaG/rA0/Vn8Q9CMalyw9CK0Y/Q7xYy5WRiCzEaVSRUd4ngOF+1CyW/KQVVN6pSAnUElQoYGcQGIUOVWpukmjvqncHrqIRsa1QTFLCprpOXKlQYdEmx1tX9YPL4R+Scq/wAxCc60nVDuVJP+JUHB0rpCcmVlnMQxYvuDkJb/AHB5nE1S54WADlSEFJ90pUjmSqr1zKfvCxvsq9CN2KGdUOA/R/vFlIxQEpYUlq5gaUUeX5pJP/URUf1lKU0f9aQUz2CRqTmOrtyix/5RSWcBfo1f4cDyw2hL1ejXi7nYZIUZYJYinc1H1aKv8LgKl5hQi4p6xZ4k1KtXHytHk8z+tmLk+5gRK9n79AB7pufGneLOWTlr7jEsbXDA93aFOaxqkn4q0Og2MPTk8jDQ/p94iJoDMmvmKTzsXIHT5R1aj7MJV8RADNqNescMrlurMr5BwBTrX1ET9pygkZjpuG+LtDtVG7D/AEkDhgQkNRN+rbda2iKyJRJetkgVPdtPMTzWLqsTQVHz/SF08szMWVR32G29YSxUOcNxCnyBTFSQq4HNdIcijk16HpHVTVDmDpckEA7En0ZcRkoSokg5V3KSQwLWzgfIgNvFpJEtI/O5c3MH3PvMbGoBpoRFU7VMdao+JCbUEO8XMhCTJJDguH+ekVODSM3NUfaLzh+ESkLNVWLaAfsxq5nFIaXo4ZSkpJWlSCWYENmDG0e/pzmCEtzJTcgXAJqekGmYtU6QpJ91BDAhz4N4BOwT5SolmAYXs2o2EZVd0xDJ8YlFE5aSzg6F4TzEF3Lw7xVJM1RFrOblqO3iEiGePbh9qNaG5GPzOlfrDctRFNNv3WKQphzBYgux+9YSUPQ8Xku+HYBClP7rMa1BHSPqHBcEigahqK/rGA4RNBAKiKM3kuaCNlgcQ5QaJGhHSMMn2lUjUlStDXG+FS1JmUo3no24pHzrieHKOVgkCrD9N4+qGSVZjoU7bfsx8g/F+NzYtaAXQki1asCp+oqPBg8cG+TqtCSl9N+RL25VmUfezOOzMR6ZYew6CTRq7XuHDa/XxavwwZN2Y1PQ6+n1ixUoI5mLUqAC3VtRt/oxvdJGcXKAKhknSxB7OO9NOkTkzMqFbmnroRa7N/uAYudmJoA4q2p3MdnTsssA1SbjYdPr0IibQ6YpMSWqGbTbtq30grMRqL/v7wMTCtwS50J10foW9fnBsNKJVXQPXoHaGeBS4/qQmRMBFVBFAWBKS7mj0B0auXatEvF5iLuH8jr16x3G405G/wAlfRIb5mEsOHUACz6ksz9TaDCNZBZd4SeVTQ9SZbdaSyK70TCnEZw9qttCR3an2hvhktp6ELGVWRaXNMpAmCvShH8RXY2UoTpiSCFZ1UNCDmNIWNdv7Cp5Jpcs1z+9TBcWPzCBZLJDWZICX8t84lhz+edkFSunK+X5sIJgVZVuRmBopIHvA3FBf7xzY13k3v4VkkYcFw7kgVr9otwgF2FTfYENY9oquBqR7IoSp0g0UxDl/lF2icSASAe4AcigsI8TldzdmXk+4J7VyDlejKvlLC5O/UaxPicvIlLF0KbL0BH1FYLh1qLOAH2swe1flHsYkGUAWdKuVtQo7dD/APow24sXwI8NZWdJuzB9BnSf09IYm4fKpjsCfsB0tC2HLOhIq3fUb9jDc9lMBXKAm7+vYm8B00L4AzFZuVyKj3S3ruLQMYNXNSrs2rfv6ROfiA5yJFBU36OPoO8TM8sWIp9TqPETYdugfslSykJTy3WTq21aWa3WPYXFHm5UqBLst+U6t3p6QvKK13Yh6ag6t3hvDSCAxmaCoN36RVXQ2G6PkMokkKDsKUi/4Pik5VJU9WZr3+kGwvBcoKQ8tVFGubIQaVFwaUiwl8EQmcpQUClYJSQCli9QAb3BEauSUZRa/YZ5TDYKUQlRADEgilf4hXjE3kzsTSugejV8w6JKjITkWSUqck1JIcEVFqk+IrfxEfywHABLkaxm443yJCQVyRi8ZPcklzCKxWG8QHP7b+YTKanaPcibJAz9o4Y8DEkS8xAFyYYUveGYzMkAFyLhmP77Rt+A8WQAlCy1Xcn97x894bw6aJnKnmSapNHpUd2h3HTVFII030e47vGOUIuZVcmKPsM7FSkIKgpxcEV727R8JxIPtVm9SX7KhqdiZ2U55igNE5qnsNBS8V6phJc+ez/sxpjGKdom22WGFnMlmAKTUnYvTs5PT1gstYBy5XYn06P107bwthUVqHrV9aMw66tDslALBRBsOYFKvnqP28c0MiPsQHJcJq373isXNL9P1i84tMaWG0HxKFOwhL8WCWicmXJDJRKQkqYj2igHVMrcFRLHUAQkdnSYjJDQzKLra7hQ7ukiKsTS8WvCBlxElV0FYIfoQ6T5YHoXhprDYjeA+FT7aXkIdUwKIO60l0q7mqD/AMn3hbGcOUqWiakcrJQd8yUh6MG/1eNvhPw8hCwkE5UqJSf+yik+UlJhzG8ITVKaGYFFh1B3taMb+JUZUifajG8Hnha5SpgKl5SEret1gBYPvDK9aHvaJYNP9R7CYfeRMTLmblIBUhR7JSpD7JRFnN/D65BQrIrKj2mlGZ018mKP8OYljMSxZUpYJGjJcE+Q3/aKKSkpSj/uzvdEcHLIStWqsqfUlRv/AMPnBEDIM1ibXp/l02D9YewXCVLw+cABOcqckMEjlCi/w0V9HhbEYcrWCAxUWQQaHo4LPrFE7bKpmu/Bv/8ANRUQQo8gTcixN6AFx1MaKUsAlJAVRqkBnuXPUN5in4Bh0+0CQcyglmoyQNywvUu1zGiypLKZJcgZhQhNunaPK5vq5G0Q5cuxbh+KolIfXkVWzmng+YdmBGXOwelnKTQuz+6ekKYjKn3aMaAMAb+8TYXP8xybiE+zUEkrZixyvQNUehqNIknSJHfdK1EgOB0o2gv84XklIUx5Esa6ksTRyamjQaTiC1aFubMHLnRPqSatAUyApYpoSl9C19YDzSR13g4lT3LPY62oAdu9H7wzjVmVL5ecqoDVTOLnsOjesewksMoKSMoTQkkkkmltdYXlzQtSs1rIBLOUjmNOp8tDR0jgOHUSn8wMgEs1CpX+IFGD1cEeYIhPtHyzAlIsGr2N9vnCeOxAAKjUACtmqwAfqW9d4PwbFplpJUKqatS7Pt3h41ts5aEsRxJKUkI50JFQoZbdb2MMSlk4cPRhmSH6iqfG/pC6sGVKqpgQwoSz6s1Ge0NSZGRLFZXQNoGB20e8Cbtdh27RErSJYox3FDv8/vGR4tNJUXrlHxVqaxp580sE0LfMPf0J9Iy2NTmKyLZiA1qfv6xb4ZXOynBH6ignpNdTv94Umi8PYoMWP7akJLPn+Y9aJomAIh/gmBUslaQ+Qgnt+xCRD0jafh3hns5YVzBShcGnUGmxBhOefWJGTpF5g5SQc5qVDmOrgX9HhDi/D3lFSQHV/Zu/8mLLDTgkEqU4e53CbPqIFiOJn3VMoMSzNS9COj1jyYt3ggpHzSZ7xcuXv1jiDR+49Ye4xgihSSQRnRnY6AqUEgbhgK99oFhcJmfmAypKq2LH/ce0ng0kMxYPaltWpUHUWpD2FXUDN2BJ+T/aEEAnVnGtu0OYJKgdK97eaQWFMPxiUHRQgXVtv9AYTn8QViJcpC6mUSAoVUULUOVjfKqwf4oZxIMz2uSuVIDamtW3o9IWwWI9jYc5cKJHuJ2S/wAWr6UA1id4/INsLL4WhSkuFIl5spUSgnN/abJTaj9btGl/DmDw/sijIpaphCpXtD7qklYUHS3vBKQ4d3ALNGWx8hXs0KCQEJ/KLH4wApRUNHzFuiekaThskolSpiagEKv7qgEgONHKT3iXNKoiy0afCuZiEnKHCZaXFSMxAHvaAivQRYewStyW5Qzhw7MN7Xik4hi/zUFwFkBacosSc3a8XE3GpShRYhg9upsAKuQKdeseUzPQaRhEzELADuWopwSaF2O5jMzvwUlEwiWAywUuFNXKQwSou1c1P7RGh4Xi05cwYZzZTsAAxAp7oJoRp5g2MQhZCHqlQylgT7vMkZhs9UnRi2rwk43QUZbH4NaFiZLHs1JJlSipkDKAFBQJPMls4YO9X2hrG8KA/OkygFJYKQkDKVqqFgZmyM4ygsCzULC/nTZmdCE5kpUSXA+FLBjRqglncaHcSkynJyCtHYEBtsqi1tQfEUjy1SQVKiq4NwYBpzGStYJUknlc2uSxN9bxbIUUgtuBSoD1qDuKv2hT2WVShlIBHvZluwZIAextDaMIZaQSSb08VJejxDkl8x2CTbOy8XkKTMTTTUV1sDaFpgBzFNQslICGZkkM2ti8EOMUqhDZUsl6E7kjVtPMR4jLzynIbMpRDaEpSeXasSpfagb2Ek8QBUpksU0SHzORRjW+rx6VlLZkhy3NViACaA2q49Yr+EBTOsAKqFNoASD5KgfEWZxKSslnSlkPrSlO5f1htbO0SVicoNCWDgOE6tqDWK9PCwk5guoJABFgXex97qf49j3cIQhTqqTe1q99jB0OmblOoANDVrE7VdvMDSO2AxGFDJZAUGfKSak0oCXo8OokpSAkh2SKg3JDn6xxQqkA+6pru5NHbSxp1iWLXmUpQA5lGmw0/iOavR1eCknYJ6kuwOritKVvb9iDmYVJSzFQS1aOR2udYItbEpYsFPSoILWezRBWIYFBCVP8QFbaOexh2rwUSWiuxOJASTTMD2dxcbnSMpw/FjLVz+6n6iNjhJadQ4V/dXd2e0YQ/lzloOhI+uh6Rs+FSyi/G0nQ1xDBO5Gn1/n6xnCC7bGNOnHgqLimrXtt+9YirCJKswFTpTRjbsI2KfVWys1gX4VwVgFzH5vdH+41WBxQCVyiQH91yEgEaknX+IrTiOUjYBq2bWEEcSykkMp2ooAnehuPEZG5cjtmdqy0ViXVX4WFK17/ADvCyykMNTdzfpRqfaC8MwpnSppQt1hIZADKKgQDTaot03jkiRRQUwdapZpVBWzKPZQbyWjutMXqUGKlqnzhmWh10SE82RNWByAgAClyQL2juBRMkzVIIShRAA9qAUVUAFBwQRsdnhng3Bi8ybM5ZaEKZSkhfMpkI5L3WC4BNKReTpctikoeYnlWVEupFXWAtmSWSAGFEuCSWjc5Uh2zI+wImGWDmU7codKuqXDtBJUosWuR5huRgViaEJSTV000vQ9LFtjFtgpavy05MwyKBIdJJUpmpYgBh3hOTlUUc3RDC8HKMLJm5TWYpSkkVdJCUhhXKAJii/SK5eFZa1kEqIJBNEpSwSHDOSXFOsbnEySESpQYBAoHU7u4DjVhrcmF5fCs3vKJCmJNxRb0of8AGMS+JzbE7FHhOAqUgpUCEzk5ySwSlUoAhWZ6ukrS3+caw4UJCwEhSEoQCLBQKQ2Uu+lC1L6QWSlScoDtm5X5uU/A+wIudfSLf+mlyyl0usoIFuRLOW2J328xKXK54B2vBU4ThSEGUsOtKACFDUAEgkelN4dRhQonloQU3DU1LNuW7x2ZhylSMpGQCzNowYDwOwjqBl1o+YB68zkeWMLGknK/7AytC2D4WlA5dCUpGoZ6ubWPreHxhkEpmNz5bk6Ws7CouI7hJr0JO9GuxP1MElrBKWSqlwNQa/b1MCeNaBJZoihTgkgAuyS76C7W2jgkASyBlSp3ObUaZrgNpfWkM4uakHIzKbMAxTyntR6D9IWlTApzTat6faEnSYPILEIcupgAoBxqpm2rVv1EBxaCmVMID6U6GtKGz0js0DlHNV8oFt3Pk/KD44hRmKYlyCAxvq29zHKvINickKUUjKwAr5CrOfvEMdP/AC0qIZit9k0Sw/fWG+GyE5mSSQqWGGgKdbX0baF+M4N5YQhznXUAuxoKZjQUza6wrjbCo2A4PMK0pU2RQBN+r83SGcPINaC9h6669dHgmCSbkB1UqWd60pdgR1iSMOUkIU4OVRJNa5XNOlmgPOfyFxQ3KmlAqASymLA6kU2cZaxCcpJynL0BZmAJ/wBXEQUjLKSA+utasYjKQ5UAfdoLVLtX5+Io3/SBr0ElSaj+0VzahjmruC0LGYE8r1G/+4LIVTK/M1Q4oSRSnR4SxMh2d2qAQWJ1c06weRJxDCNlUiQakqAtZ2etxcf6iM9RBAJrYCws31LeIIniaSpJUAb0Ibpv1+UIYgkrNDSoI28mv8R22UUfB2bPfMHLh9POnpGT/EElQX7UChpZqi167Rf4XELIUUJJI0ev6s1ewhPG4f2lFmp/S56xo4n0lY6pFVhZSMoU+znUkh6/OsMzxlp0e9R0hGdI9kopfMDY2cNGq4Zi5s3DkLlSpwytylpoIYssXt8Qja/qVoo5GXmTVG2oJ8CHcXwkIDhRU6ELdgCCuWleXs6mfYiBz5RQQGZdRarE7RbYXhjqQFAlKZIVlch1FQBfsK/9REHJIiyowfD5ivczAqOcHZiCTSrAEHxFzLw+TCziSkiYhGUgVCgEqKf8S+7aM7xayMCRNQUHkky1BRqAQXSL6GzfeOz+EFGGQgAFSGJ1zODfYJt42MT+dYEAnYFUyWlJUEj2YUMzBRPtCpqe8EoT3qD2qVcPVNKlJDJbnbQJSUnMSGdut9iI1+MkGThnS3tQgJQsh1ioCWLUdw+5MJYnCFQSgFQY1Upqs5JA6PRyRHfqOoe1FXgpBExa6MhKwmpoDLYJGwqS3Qxd4PBspgjKpBBetAG97Yu9um0HwuATMTmQMoKkhr0LglJGtPnFuMMylkfF2NAad2VGPk5Owk36KXh80lYcA3d+gcV8+gMWqsIElJTmLPy/DVyaMGHYU7wXC8Pyh2DEGgG7i2rmrRIoNARlBSx/RtXPinSBWBBROBUWcclCAaFNQ1RoYa9qpip6ZviuXow3qNxE15UpSmgANAHalh1DViCpyQAgFk679mVoa17iHhSZywCnzAU5ikpP2PbxHZiBlLkkBmJvQAB9DT7wYykB3Sau1d6sPB/bRFKBTLVBdyXdNn9beI6XVNuIXV40ckIzJKqJDdnNmH17RLCKqWcBwAQbgaNEkzM2V10dgAKDd1PzEltGoYlIIVyhnHPShoSKOa0It94Xfk7bCjEBSQMyVrFiVJzMa1ymoZrvAhPGmUpN9TsA7N0hVQAWXIS2XmZq0F9mYN1hpboG4egvcXU+v+oWTDghjJulAT7rWvVPoxj39ChQOcpGVQVykgu4OUkVNwKbx2QQF1AALBjo2gdmYBonOLnlLsXUHaibNvofEFSVWwUIowWScChTsp8ooB8QSc3hPYw+pSiFBRc5gw6Po9+U6ax6SRzK+tQVG1dRrBAczFQZx4OhYaaR1+g50xEy1FAVUEqfKQ1z1s1RDnvEK1yGuxYvTXRxWIpkEJKgaUdLk949JHxCgJFrbQao5tAcPLdwbpIPa7lx28QIJZ0JVcknSmgPkn0js5gkgP5JpQ79SKdIDhZHKS7qbXXVtxBTuQrl6CTpQALNpVqH0PWAzMCsAO57EMBQhq9Ynh1kA5mFWIu+tDX+3WG5Mtc1wlFE2agqLVazQ7SkwRT8GQm4RIVyk9aM53ANhWPJwDElna/MxsT6QxjFGlTUl/8A3P6QXCyQwLXLdLaC0J2NbkDRgwEuGDOC7D4m0oQCNe8IzsNLILHMU0U12IJDbgMYsUTSoKelrU+JMLysOPaFOjP3IINd4CkJdlbieHpnEZmOUGoGYhg+XfXw40gv/hmahzZaKHK4JzAOC9LVs7Q9IuAAB2pY/wA+piynSgDLAsSCfFG7QfmtAZWYfDomTwShJvmcnlH977gW6w7iEBwEi4ynflJDNeHpUsDOQADUEjUBVoJNlBaklQdjM+VoRz7HNWhXAlRLBywZTanOQ5epbp3hzIE0zUDgEi/La9fe8wvN5ELA0F9aqqX8w1Mnlk2Y1bTT9YHehAaFAqCms4r2Fep6dYFiMOVJZa35WKjdXYtq0dnhhQkMQB5EHmJYns7adu1TEbegM9gZOTNlGXo6jygM5fV/WH5MhJrRzs9+jnoIQwquRXQlIHQFPzixlDLlbaHTzkFi8/EECpY3sXABr3hdE38zOVcpQGBIFL2e5FatcQ/i5AyE2KbdHeMfxHHfnKdEtTkElSQTVA1jRHC/P8Hqf8X8B+t5JQuqV+/S/k1WVKnPtEitnBvZQ6D99EFTHuU5WJNQCCwo4I2Bp0jPf+Tcj8qTUP7g/Xp8zAzxIEP7GSCHZkf4tVzW711AMdS8Huf9Yf8A7f7L/JrkzTMqjKVWc28s9YmjDkEpzOopLDqKhqMXgH4fQlUpUwJSg+2KQE0SBkSKB/25h9MsKVMB0SWIABqHgJHyvxfB+m5pcV3WCHEszoIBGU+6QBl3t133ieDQgkEHmANBVxf61/WFTVIO4J12QfqTDkuUwBEFK5MzJgZpKj83Z6vp5j0zDEgZQpiQTYagX28xIzMwUkgABShQAUSzO3eGsCsrQEqqGfzUP8oWPHboq112KzbAkhILh3L3uCKt71X2vEMHMUgFSg4olr0oDX/sPWGpmHByirFZtRmzGkdwt1IYFINj1ST9QPSD0di7yKpltzNvc+bfu8QWk5WDULXAHqe8NT5QIGlEmnWn0jiJIKVPpb0+d4nWTn+CKZ5CjpmepFHb5/vaFJ0yo2Y6bdbXH0g2JQEpfq3SFZimA/4vrShNPMPJiM4lRcg0Tmdy7EGrBzeo9YCstmZXM4O1BoGOjjaCY48ubXI/dngGBW5dh7pGuxhb8PYNB580OkvlAYg9Sx93UGsBOIKqqN7OQkMwt9/ENSMIn2qHqWF9aJvvBcAAhIypTVKbgHTrHTnm2Ua9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Конвенция\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3262306" cy="4596886"/>
          </a:xfrm>
          <a:prstGeom prst="rect">
            <a:avLst/>
          </a:prstGeom>
          <a:noFill/>
        </p:spPr>
      </p:pic>
      <p:pic>
        <p:nvPicPr>
          <p:cNvPr id="1026" name="Picture 2" descr="K:\Конвенция\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642918"/>
            <a:ext cx="4191000" cy="5962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1748</TotalTime>
  <Words>19</Words>
  <PresentationFormat>Экран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liuda</dc:creator>
  <cp:lastModifiedBy>liuda</cp:lastModifiedBy>
  <cp:revision>144</cp:revision>
  <dcterms:created xsi:type="dcterms:W3CDTF">2014-12-13T20:16:05Z</dcterms:created>
  <dcterms:modified xsi:type="dcterms:W3CDTF">2014-12-17T21:33:22Z</dcterms:modified>
</cp:coreProperties>
</file>