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9" r:id="rId2"/>
    <p:sldId id="256" r:id="rId3"/>
    <p:sldId id="258" r:id="rId4"/>
    <p:sldId id="260" r:id="rId5"/>
    <p:sldId id="261" r:id="rId6"/>
    <p:sldId id="262" r:id="rId7"/>
    <p:sldId id="25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  <a:srgbClr val="5E1E0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28EAEC-0D9E-495F-ADAA-729F57C5C074}" type="datetimeFigureOut">
              <a:rPr lang="ru-RU" smtClean="0"/>
              <a:pPr/>
              <a:t>04.02.2015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21D77-4BD5-4DA5-B17F-A31D3B7B4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21D77-4BD5-4DA5-B17F-A31D3B7B45F2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1B5E-B2CA-4E21-9575-AE8B31165728}" type="datetimeFigureOut">
              <a:rPr lang="ru-RU" smtClean="0"/>
              <a:pPr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4DBC-267E-4147-9769-7D3BEB752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1B5E-B2CA-4E21-9575-AE8B31165728}" type="datetimeFigureOut">
              <a:rPr lang="ru-RU" smtClean="0"/>
              <a:pPr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4DBC-267E-4147-9769-7D3BEB752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1B5E-B2CA-4E21-9575-AE8B31165728}" type="datetimeFigureOut">
              <a:rPr lang="ru-RU" smtClean="0"/>
              <a:pPr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4DBC-267E-4147-9769-7D3BEB752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1B5E-B2CA-4E21-9575-AE8B31165728}" type="datetimeFigureOut">
              <a:rPr lang="ru-RU" smtClean="0"/>
              <a:pPr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4DBC-267E-4147-9769-7D3BEB752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1B5E-B2CA-4E21-9575-AE8B31165728}" type="datetimeFigureOut">
              <a:rPr lang="ru-RU" smtClean="0"/>
              <a:pPr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4DBC-267E-4147-9769-7D3BEB752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1B5E-B2CA-4E21-9575-AE8B31165728}" type="datetimeFigureOut">
              <a:rPr lang="ru-RU" smtClean="0"/>
              <a:pPr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4DBC-267E-4147-9769-7D3BEB752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1B5E-B2CA-4E21-9575-AE8B31165728}" type="datetimeFigureOut">
              <a:rPr lang="ru-RU" smtClean="0"/>
              <a:pPr/>
              <a:t>04.02.2015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4DBC-267E-4147-9769-7D3BEB752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1B5E-B2CA-4E21-9575-AE8B31165728}" type="datetimeFigureOut">
              <a:rPr lang="ru-RU" smtClean="0"/>
              <a:pPr/>
              <a:t>04.02.2015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4DBC-267E-4147-9769-7D3BEB752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1B5E-B2CA-4E21-9575-AE8B31165728}" type="datetimeFigureOut">
              <a:rPr lang="ru-RU" smtClean="0"/>
              <a:pPr/>
              <a:t>04.02.2015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4DBC-267E-4147-9769-7D3BEB752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1B5E-B2CA-4E21-9575-AE8B31165728}" type="datetimeFigureOut">
              <a:rPr lang="ru-RU" smtClean="0"/>
              <a:pPr/>
              <a:t>04.02.2015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4DBC-267E-4147-9769-7D3BEB752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1B5E-B2CA-4E21-9575-AE8B31165728}" type="datetimeFigureOut">
              <a:rPr lang="ru-RU" smtClean="0"/>
              <a:pPr/>
              <a:t>04.02.2015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4DBC-267E-4147-9769-7D3BEB752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1B5E-B2CA-4E21-9575-AE8B31165728}" type="datetimeFigureOut">
              <a:rPr lang="ru-RU" smtClean="0"/>
              <a:pPr/>
              <a:t>04.02.2015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4DBC-267E-4147-9769-7D3BEB752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A1B5E-B2CA-4E21-9575-AE8B31165728}" type="datetimeFigureOut">
              <a:rPr lang="ru-RU" smtClean="0"/>
              <a:pPr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04DBC-267E-4147-9769-7D3BEB752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lenaranko.ucoz.r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google.ru/search?q=%25" TargetMode="External"/><Relationship Id="rId4" Type="http://schemas.openxmlformats.org/officeDocument/2006/relationships/hyperlink" Target="http://www.tre-art.ru/images/katalogi/zavitki-i-vinyetki/uglovye/cvetochnye/219_ugol_tre-art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571480"/>
            <a:ext cx="77382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Скороговорки, </a:t>
            </a:r>
            <a:r>
              <a:rPr lang="ru-RU" sz="3600" b="1" dirty="0" err="1" smtClean="0">
                <a:solidFill>
                  <a:srgbClr val="002060"/>
                </a:solidFill>
              </a:rPr>
              <a:t>чистоговорки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4000503"/>
            <a:ext cx="4572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 smtClean="0"/>
          </a:p>
          <a:p>
            <a:pPr algn="ctr"/>
            <a:r>
              <a:rPr lang="ru-RU" sz="2400" dirty="0" smtClean="0"/>
              <a:t>Литературное </a:t>
            </a:r>
            <a:r>
              <a:rPr lang="ru-RU" sz="2400" dirty="0" smtClean="0"/>
              <a:t>чтение</a:t>
            </a:r>
          </a:p>
          <a:p>
            <a:pPr algn="ctr"/>
            <a:r>
              <a:rPr lang="ru-RU" sz="2400" dirty="0" smtClean="0"/>
              <a:t>2 </a:t>
            </a:r>
            <a:r>
              <a:rPr lang="ru-RU" sz="2400" dirty="0" smtClean="0"/>
              <a:t>класс</a:t>
            </a:r>
          </a:p>
          <a:p>
            <a:pPr algn="ctr"/>
            <a:r>
              <a:rPr lang="ru-RU" sz="2000" dirty="0" err="1" smtClean="0"/>
              <a:t>Коврова</a:t>
            </a:r>
            <a:r>
              <a:rPr lang="ru-RU" sz="2000" dirty="0" smtClean="0"/>
              <a:t> Н. А.</a:t>
            </a:r>
          </a:p>
          <a:p>
            <a:pPr algn="ctr"/>
            <a:r>
              <a:rPr lang="ru-RU" sz="2000" dirty="0" smtClean="0"/>
              <a:t>у</a:t>
            </a:r>
            <a:r>
              <a:rPr lang="ru-RU" sz="2000" dirty="0" smtClean="0"/>
              <a:t>читель начальных классов</a:t>
            </a:r>
          </a:p>
          <a:p>
            <a:pPr algn="ctr"/>
            <a:r>
              <a:rPr lang="ru-RU" sz="2000" dirty="0" smtClean="0"/>
              <a:t>МБОУ «</a:t>
            </a:r>
            <a:r>
              <a:rPr lang="ru-RU" sz="2000" dirty="0" err="1" smtClean="0"/>
              <a:t>Шелаболихинская</a:t>
            </a:r>
            <a:r>
              <a:rPr lang="ru-RU" sz="2000" dirty="0" smtClean="0"/>
              <a:t> СОШ №2»</a:t>
            </a:r>
            <a:endParaRPr lang="ru-RU" sz="2000" dirty="0"/>
          </a:p>
        </p:txBody>
      </p:sp>
      <p:sp>
        <p:nvSpPr>
          <p:cNvPr id="1026" name="AutoShape 2" descr="Картинки по запросу картинки на тему чтени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Картинки по запросу картинки на тему чтени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Картинки по запросу картинки на тему чтени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Картинки по запросу картинки на тему чтени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" name="AutoShape 10" descr="Картинки по запросу картинки на тему чтени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3286116" y="2714620"/>
          <a:ext cx="1533525" cy="485775"/>
        </p:xfrm>
        <a:graphic>
          <a:graphicData uri="http://schemas.openxmlformats.org/presentationml/2006/ole">
            <p:oleObj spid="_x0000_s1035" name="Пакет" r:id="rId3" imgW="1533600" imgH="485640" progId="Package">
              <p:embed/>
            </p:oleObj>
          </a:graphicData>
        </a:graphic>
      </p:graphicFrame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57422" y="1214422"/>
            <a:ext cx="4071966" cy="3059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4480" y="428604"/>
            <a:ext cx="578647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дворе трава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дворе трава, на траве дрова</a:t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руби дрова на траве двора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На дворе трав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571480"/>
            <a:ext cx="1190625" cy="1190625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000364" y="2214554"/>
            <a:ext cx="51435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Карл у Клары украл кораллы,</a:t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Клара у Карла украла кларнет.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4" name="Picture 4" descr="Карл у Клары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1714488"/>
            <a:ext cx="1476377" cy="1476377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28596" y="3071811"/>
            <a:ext cx="81439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dirty="0" smtClean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Корабли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лавировали, лавировали, да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вылавировали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6" name="Picture 6" descr="Корабли лавировал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4143380"/>
            <a:ext cx="2143140" cy="214314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214678" y="4572008"/>
            <a:ext cx="401616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5E1E02"/>
                </a:solidFill>
                <a:latin typeface="Times New Roman" pitchFamily="18" charset="0"/>
                <a:cs typeface="Times New Roman" pitchFamily="18" charset="0"/>
              </a:rPr>
              <a:t>Вёз корабль карамель,</a:t>
            </a:r>
          </a:p>
          <a:p>
            <a:r>
              <a:rPr lang="ru-RU" sz="2400" b="1" dirty="0" smtClean="0">
                <a:solidFill>
                  <a:srgbClr val="5E1E02"/>
                </a:solidFill>
                <a:latin typeface="Times New Roman" pitchFamily="18" charset="0"/>
                <a:cs typeface="Times New Roman" pitchFamily="18" charset="0"/>
              </a:rPr>
              <a:t>Наскочил корабль на мель.</a:t>
            </a:r>
          </a:p>
          <a:p>
            <a:r>
              <a:rPr lang="ru-RU" sz="2400" b="1" dirty="0" smtClean="0">
                <a:solidFill>
                  <a:srgbClr val="5E1E02"/>
                </a:solidFill>
                <a:latin typeface="Times New Roman" pitchFamily="18" charset="0"/>
                <a:cs typeface="Times New Roman" pitchFamily="18" charset="0"/>
              </a:rPr>
              <a:t>И матросы три недели </a:t>
            </a:r>
          </a:p>
          <a:p>
            <a:r>
              <a:rPr lang="ru-RU" sz="2400" b="1" dirty="0" smtClean="0">
                <a:solidFill>
                  <a:srgbClr val="5E1E02"/>
                </a:solidFill>
                <a:latin typeface="Times New Roman" pitchFamily="18" charset="0"/>
                <a:cs typeface="Times New Roman" pitchFamily="18" charset="0"/>
              </a:rPr>
              <a:t>Карамель на мели ели.</a:t>
            </a:r>
            <a:endParaRPr lang="ru-RU" sz="2400" b="1" dirty="0">
              <a:solidFill>
                <a:srgbClr val="5E1E0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Скороговорка про покупки</a:t>
            </a:r>
            <a:b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Расскажите про покупки,</a:t>
            </a:r>
            <a:b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 какие про покупки?</a:t>
            </a:r>
            <a:b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 покупки, про покупки,</a:t>
            </a:r>
            <a:b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 </a:t>
            </a:r>
            <a:r>
              <a:rPr lang="ru-RU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покупочки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мои.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72008"/>
            <a:ext cx="6400800" cy="106679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 descr="Скороговорка про покуп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4000504"/>
            <a:ext cx="1190625" cy="1190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642918"/>
            <a:ext cx="4572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Ехал Грека через реку, </a:t>
            </a:r>
            <a:b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Видит Грека - в реке рак. </a:t>
            </a:r>
            <a:b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Сунул Грека руку в реку, </a:t>
            </a:r>
            <a:b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Рак за руку Грека - цап!</a:t>
            </a:r>
            <a:endParaRPr lang="ru-RU" sz="2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42976" y="2428868"/>
            <a:ext cx="57150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Испугались медвежонка</a:t>
            </a:r>
            <a:b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Ёж с ежихой и с ежонком,</a:t>
            </a:r>
            <a:b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Стриж с </a:t>
            </a:r>
            <a:r>
              <a:rPr lang="ru-RU" sz="24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стрижихой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стрижонком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28926" y="4143380"/>
            <a:ext cx="45720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У четырех черепашек четыре </a:t>
            </a:r>
            <a:r>
              <a:rPr lang="ru-RU" sz="2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черепашонка</a:t>
            </a:r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 descr="Скороговорка на букву Ч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3857628"/>
            <a:ext cx="1643074" cy="16430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714357"/>
            <a:ext cx="457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Сшила Саша Сашке шапку,</a:t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Сашка шапкой шишку сшиб.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1857364"/>
            <a:ext cx="60007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Кукушка кукушонку купила капюшон.</a:t>
            </a:r>
            <a:b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Надел кукушонок капюшон.</a:t>
            </a:r>
            <a:b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в капюшоне он смешон!</a:t>
            </a:r>
            <a:endParaRPr lang="ru-RU" sz="24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3357563"/>
            <a:ext cx="457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Два щенка, щека к щеке,</a:t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Щиплют щетку в уголке.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Picture 2" descr="Скороговорка на букву Щ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286124"/>
            <a:ext cx="1714512" cy="171451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 rot="10800000" flipV="1">
            <a:off x="2337673" y="4204146"/>
            <a:ext cx="457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Тощий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немощный Кощей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Тащит ящик овощей.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8" name="Picture 4" descr="Кощей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5074" y="4572008"/>
            <a:ext cx="1428760" cy="14287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86000" y="642919"/>
            <a:ext cx="457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Бобры храбры идут в боры,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Бобры для бобрят добры.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57291" y="1928802"/>
            <a:ext cx="48610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 Кондрата куртка коротковата.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28662" y="2714620"/>
            <a:ext cx="686505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пруду у Поликарпа - три карася, три карпа.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85786" y="3357562"/>
            <a:ext cx="68599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живом уголке жили ежи да ужи.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0100" y="3786190"/>
            <a:ext cx="72866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Везёт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Сенька с Санькой Соньку на санках.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1" name="Picture 3" descr="Сонька на санках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4572008"/>
            <a:ext cx="2000264" cy="2000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971600" y="620688"/>
            <a:ext cx="7200800" cy="2569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b="1" i="1" dirty="0" smtClean="0">
              <a:latin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Сайт:</a:t>
            </a:r>
            <a:r>
              <a:rPr kumimoji="0" lang="ru-RU" sz="20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lang="en-US" sz="2000" i="1" dirty="0" smtClean="0">
                <a:latin typeface="Times New Roman" pitchFamily="18" charset="0"/>
                <a:cs typeface="Arial" pitchFamily="34" charset="0"/>
                <a:hlinkClick r:id="rId3"/>
              </a:rPr>
              <a:t>http://elenaranko.ucoz.ru/</a:t>
            </a:r>
            <a:r>
              <a:rPr lang="ru-RU" sz="2400" i="1" dirty="0" smtClean="0">
                <a:latin typeface="Times New Roman" pitchFamily="18" charset="0"/>
                <a:cs typeface="Arial" pitchFamily="34" charset="0"/>
              </a:rPr>
              <a:t> 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1200" i="1" dirty="0" smtClean="0">
              <a:latin typeface="Times New Roman" pitchFamily="18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Интернет – ресурсы: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1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http://www.tre-art.ru/images/katalogi/zavitki-i-vinyetki/uglovye/cvetochnye/219_ugol_tre-art.jpg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цветочный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уголок</a:t>
            </a: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2643182"/>
            <a:ext cx="84296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dirty="0" smtClean="0">
                <a:hlinkClick r:id="rId5"/>
              </a:rPr>
              <a:t>https://www.google.ru/search?q</a:t>
            </a:r>
            <a:r>
              <a:rPr lang="en-AU" dirty="0" smtClean="0">
                <a:hlinkClick r:id="rId5"/>
              </a:rPr>
              <a:t>=%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2967335"/>
            <a:ext cx="61436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dirty="0" smtClean="0"/>
              <a:t>http://</a:t>
            </a:r>
            <a:r>
              <a:rPr lang="en-AU" dirty="0" smtClean="0"/>
              <a:t>deti-online.com/images/stihi/skorogovorka.jpg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85786" y="3244334"/>
            <a:ext cx="47905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dirty="0" smtClean="0"/>
              <a:t>http://kidportal.ru/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953734"/>
      </a:hlink>
      <a:folHlink>
        <a:srgbClr val="DA9B9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</TotalTime>
  <Words>166</Words>
  <Application>Microsoft Office PowerPoint</Application>
  <PresentationFormat>Экран (4:3)</PresentationFormat>
  <Paragraphs>42</Paragraphs>
  <Slides>7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Тема Office</vt:lpstr>
      <vt:lpstr>Пакет</vt:lpstr>
      <vt:lpstr>Слайд 1</vt:lpstr>
      <vt:lpstr>Слайд 2</vt:lpstr>
      <vt:lpstr>Скороговорка про покупки Расскажите про покупки, Про какие про покупки? Про покупки, про покупки, Про покупочки мои.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Admin</cp:lastModifiedBy>
  <cp:revision>13</cp:revision>
  <dcterms:created xsi:type="dcterms:W3CDTF">2013-09-07T18:35:40Z</dcterms:created>
  <dcterms:modified xsi:type="dcterms:W3CDTF">2015-02-04T04:23:38Z</dcterms:modified>
</cp:coreProperties>
</file>