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66" r:id="rId7"/>
    <p:sldId id="267" r:id="rId8"/>
    <p:sldId id="268" r:id="rId9"/>
    <p:sldId id="269" r:id="rId10"/>
    <p:sldId id="270" r:id="rId11"/>
    <p:sldId id="259" r:id="rId12"/>
    <p:sldId id="271" r:id="rId13"/>
    <p:sldId id="272" r:id="rId14"/>
    <p:sldId id="273" r:id="rId15"/>
    <p:sldId id="274" r:id="rId16"/>
    <p:sldId id="275" r:id="rId17"/>
    <p:sldId id="276" r:id="rId18"/>
    <p:sldId id="277" r:id="rId19"/>
    <p:sldId id="278" r:id="rId20"/>
    <p:sldId id="279" r:id="rId21"/>
    <p:sldId id="280" r:id="rId22"/>
    <p:sldId id="281" r:id="rId23"/>
    <p:sldId id="282" r:id="rId24"/>
    <p:sldId id="283" r:id="rId25"/>
    <p:sldId id="284" r:id="rId26"/>
    <p:sldId id="285" r:id="rId27"/>
    <p:sldId id="286" r:id="rId28"/>
    <p:sldId id="287" r:id="rId29"/>
    <p:sldId id="288" r:id="rId30"/>
    <p:sldId id="289" r:id="rId31"/>
    <p:sldId id="290" r:id="rId32"/>
    <p:sldId id="291" r:id="rId33"/>
    <p:sldId id="292" r:id="rId34"/>
    <p:sldId id="293" r:id="rId35"/>
    <p:sldId id="262" r:id="rId3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40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548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>
    <p:dissolv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6000" r="-6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302521-83A7-4A9D-A847-AC1AB1ED8B8D}" type="datetimeFigureOut">
              <a:rPr lang="ru-RU" smtClean="0"/>
              <a:t>05.02.2014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654553D-1CEF-49F7-B8D3-BF97E551ADED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dissolve/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ru.wikipedia.org/w/index.php?title=%D0%9A%D1%83%D0%B1%D0%BE%D0%BA_%D0%BC%D0%B8%D1%80%D0%B0_%D0%BF%D0%BE_%D1%81%D0%B0%D0%BD%D0%BD%D0%BE%D0%BC%D1%83_%D1%81%D0%BF%D0%BE%D1%80%D1%82%D1%83_2004/2005&amp;action=edit&amp;redlink=1" TargetMode="External"/><Relationship Id="rId2" Type="http://schemas.openxmlformats.org/officeDocument/2006/relationships/hyperlink" Target="http://ru.wikipedia.org/wiki/%D0%97%D0%B8%D0%BC%D0%BD%D0%B8%D0%B5_%D0%9E%D0%BB%D0%B8%D0%BC%D0%BF%D0%B8%D0%B9%D1%81%D0%BA%D0%B8%D0%B5_%D0%B8%D0%B3%D1%80%D1%8B_2006" TargetMode="Externa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 descr="Рисунок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643042" y="1857364"/>
            <a:ext cx="6786610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РЕЗУЛЬТАТЫ 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pPr algn="ctr"/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тбора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спортсменов Московской области в сборную команду Российской Федерации для участия 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en-US" sz="2800" b="1" dirty="0" smtClean="0">
                <a:solidFill>
                  <a:schemeClr val="tx2">
                    <a:lumMod val="50000"/>
                  </a:schemeClr>
                </a:solidFill>
              </a:rPr>
              <a:t>XXII</a:t>
            </a:r>
            <a:r>
              <a:rPr lang="ru-RU" sz="2800" b="1" dirty="0" smtClean="0">
                <a:solidFill>
                  <a:schemeClr val="tx2">
                    <a:lumMod val="50000"/>
                  </a:schemeClr>
                </a:solidFill>
              </a:rPr>
              <a:t> </a:t>
            </a:r>
            <a:r>
              <a:rPr lang="ru-RU" sz="2800" b="1" dirty="0">
                <a:solidFill>
                  <a:schemeClr val="tx2">
                    <a:lumMod val="50000"/>
                  </a:schemeClr>
                </a:solidFill>
              </a:rPr>
              <a:t>Олимпийских  зимних  играх в Сочи.</a:t>
            </a:r>
            <a:endParaRPr lang="ru-RU" sz="2800" dirty="0">
              <a:solidFill>
                <a:schemeClr val="tx2">
                  <a:lumMod val="50000"/>
                </a:schemeClr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Демченко Альберт </a:t>
            </a:r>
            <a:r>
              <a:rPr lang="ru-RU" sz="4000" b="1" i="1" dirty="0" smtClean="0">
                <a:solidFill>
                  <a:srgbClr val="FF0000"/>
                </a:solidFill>
              </a:rPr>
              <a:t>Михайлович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3100" i="1" dirty="0"/>
              <a:t>27.11.1971, ЗМС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Санный спорт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вице-чемпион 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  <a:hlinkClick r:id="rId2" tooltip="Зимние Олимпийские игры 2006"/>
              </a:rPr>
              <a:t>Олимпиады 2006 года в Турине</a:t>
            </a:r>
            <a:r>
              <a:rPr lang="ru-RU" i="1" dirty="0">
                <a:solidFill>
                  <a:schemeClr val="tx2">
                    <a:lumMod val="50000"/>
                  </a:schemeClr>
                </a:solidFill>
              </a:rPr>
              <a:t>, </a:t>
            </a:r>
            <a:r>
              <a:rPr lang="ru-RU" i="1" dirty="0"/>
              <a:t>двукратный вице-чемпион мира 2012 года, трёхкратный чемпион Европы (2006, 2010 и 2012), обладатель </a:t>
            </a:r>
            <a:r>
              <a:rPr lang="ru-RU" i="1" dirty="0">
                <a:hlinkClick r:id="rId3" tooltip="Кубок мира по санному спорту 2004/2005 (страница отсутствует)"/>
              </a:rPr>
              <a:t>Кубка мира 2004/05</a:t>
            </a:r>
            <a:endParaRPr lang="ru-RU" dirty="0"/>
          </a:p>
        </p:txBody>
      </p:sp>
      <p:pic>
        <p:nvPicPr>
          <p:cNvPr id="27650" name="Picture 2" descr="i?id=426925089-64-72&amp;n=2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14282" y="2714620"/>
            <a:ext cx="3648736" cy="24288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Павличенко</a:t>
            </a:r>
            <a:r>
              <a:rPr lang="ru-RU" sz="4000" b="1" i="1" dirty="0">
                <a:solidFill>
                  <a:srgbClr val="FF0000"/>
                </a:solidFill>
              </a:rPr>
              <a:t> Семен </a:t>
            </a:r>
            <a:r>
              <a:rPr lang="ru-RU" sz="4000" b="1" i="1" dirty="0" smtClean="0">
                <a:solidFill>
                  <a:srgbClr val="FF0000"/>
                </a:solidFill>
              </a:rPr>
              <a:t>Александрович </a:t>
            </a:r>
            <a:r>
              <a:rPr lang="ru-RU" sz="3100" i="1" dirty="0"/>
              <a:t>11.05.1991,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Санный спорт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25-е </a:t>
            </a:r>
            <a:r>
              <a:rPr lang="ru-RU" i="1" dirty="0"/>
              <a:t>место на чемпионате мира. 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16385" name="Picture 1" descr="51cb53ab30a5c7713f9a815b489c144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857364"/>
            <a:ext cx="3436747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38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3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Граф Ольга </a:t>
            </a:r>
            <a:r>
              <a:rPr lang="ru-RU" sz="4000" b="1" i="1" dirty="0" smtClean="0">
                <a:solidFill>
                  <a:srgbClr val="FF0000"/>
                </a:solidFill>
              </a:rPr>
              <a:t>Борисовна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sz="3100" i="1" dirty="0" smtClean="0"/>
              <a:t>15.07.1983</a:t>
            </a:r>
            <a:r>
              <a:rPr lang="ru-RU" sz="3100" i="1" dirty="0"/>
              <a:t>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00200"/>
            <a:ext cx="532924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Конькобежный спорт</a:t>
            </a: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/>
              <a:t>Главные достижения</a:t>
            </a:r>
            <a:r>
              <a:rPr lang="ru-RU" i="1" dirty="0"/>
              <a:t>: </a:t>
            </a:r>
            <a:endParaRPr lang="ru-RU" i="1" dirty="0" smtClean="0"/>
          </a:p>
          <a:p>
            <a:pPr algn="ctr">
              <a:buNone/>
            </a:pPr>
            <a:endParaRPr lang="ru-RU" i="1" dirty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бронзовый </a:t>
            </a:r>
            <a:r>
              <a:rPr lang="ru-RU" i="1" dirty="0"/>
              <a:t>Призер Кубка Мира </a:t>
            </a:r>
            <a:r>
              <a:rPr lang="ru-RU" i="1" dirty="0" smtClean="0"/>
              <a:t> на </a:t>
            </a:r>
            <a:r>
              <a:rPr lang="ru-RU" i="1" dirty="0"/>
              <a:t>дистанции 5000м сезон 2013.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28674" name="Picture 2" descr="olga-graf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286148" cy="49624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Лобышева</a:t>
            </a:r>
            <a:r>
              <a:rPr lang="ru-RU" sz="4000" b="1" i="1" dirty="0">
                <a:solidFill>
                  <a:srgbClr val="FF0000"/>
                </a:solidFill>
              </a:rPr>
              <a:t> Екатерина </a:t>
            </a:r>
            <a:r>
              <a:rPr lang="ru-RU" sz="4000" b="1" i="1" dirty="0" smtClean="0">
                <a:solidFill>
                  <a:srgbClr val="FF0000"/>
                </a:solidFill>
              </a:rPr>
              <a:t>Александровна</a:t>
            </a:r>
            <a:r>
              <a:rPr lang="ru-RU" i="1" dirty="0" smtClean="0"/>
              <a:t> </a:t>
            </a:r>
            <a:r>
              <a:rPr lang="ru-RU" sz="3100" i="1" dirty="0"/>
              <a:t>13.03.1985, ЗМС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00200"/>
            <a:ext cx="4900618" cy="4525963"/>
          </a:xfrm>
        </p:spPr>
        <p:txBody>
          <a:bodyPr>
            <a:normAutofit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Конькобежный спорт</a:t>
            </a:r>
            <a:endParaRPr lang="ru-RU" b="1" i="1" dirty="0"/>
          </a:p>
          <a:p>
            <a:pPr algn="ctr">
              <a:buNone/>
            </a:pPr>
            <a:r>
              <a:rPr lang="ru-RU" b="1" i="1" dirty="0" smtClean="0"/>
              <a:t>Главные </a:t>
            </a:r>
            <a:r>
              <a:rPr lang="ru-RU" b="1" i="1" dirty="0"/>
              <a:t>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endParaRPr lang="ru-RU" i="1" dirty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бронзовый </a:t>
            </a:r>
            <a:r>
              <a:rPr lang="ru-RU" i="1" dirty="0"/>
              <a:t>призер Олимпийских игр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(</a:t>
            </a:r>
            <a:r>
              <a:rPr lang="ru-RU" i="1" dirty="0"/>
              <a:t>Турин-2006, командная гонка). 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29698" name="Picture 2" descr="ekaterina-lobyshe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571611"/>
            <a:ext cx="3143272" cy="47319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96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Есин</a:t>
            </a:r>
            <a:r>
              <a:rPr lang="ru-RU" sz="4000" b="1" i="1" dirty="0">
                <a:solidFill>
                  <a:srgbClr val="FF0000"/>
                </a:solidFill>
              </a:rPr>
              <a:t> Алексей </a:t>
            </a:r>
            <a:r>
              <a:rPr lang="ru-RU" sz="4000" b="1" i="1" dirty="0" smtClean="0">
                <a:solidFill>
                  <a:srgbClr val="FF0000"/>
                </a:solidFill>
              </a:rPr>
              <a:t>Юрьевич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3100" i="1" dirty="0" smtClean="0"/>
              <a:t>03.12.1987</a:t>
            </a:r>
            <a:r>
              <a:rPr lang="ru-RU" sz="3100" i="1" dirty="0"/>
              <a:t>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00200"/>
            <a:ext cx="5114932" cy="4525963"/>
          </a:xfrm>
        </p:spPr>
        <p:txBody>
          <a:bodyPr/>
          <a:lstStyle/>
          <a:p>
            <a:pPr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Конькобежный спорт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Главные </a:t>
            </a:r>
            <a:r>
              <a:rPr lang="ru-RU" b="1" i="1" dirty="0"/>
              <a:t>достижения: </a:t>
            </a:r>
            <a:endParaRPr lang="ru-RU" b="1" i="1" dirty="0" smtClean="0"/>
          </a:p>
          <a:p>
            <a:pPr>
              <a:buNone/>
            </a:pPr>
            <a:endParaRPr lang="ru-RU" b="1" i="1" dirty="0"/>
          </a:p>
          <a:p>
            <a:pPr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i="1" dirty="0" smtClean="0"/>
              <a:t>серебряный </a:t>
            </a:r>
            <a:r>
              <a:rPr lang="ru-RU" i="1" dirty="0"/>
              <a:t>призёр Чемпионата Мира среди юниоров (1500 метров)</a:t>
            </a:r>
            <a:endParaRPr lang="ru-RU" dirty="0"/>
          </a:p>
        </p:txBody>
      </p:sp>
      <p:pic>
        <p:nvPicPr>
          <p:cNvPr id="30722" name="Picture 2" descr="aleksej-es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643049"/>
            <a:ext cx="2928958" cy="44005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Шихова Екатерина </a:t>
            </a:r>
            <a:r>
              <a:rPr lang="ru-RU" sz="4000" b="1" i="1" dirty="0" smtClean="0">
                <a:solidFill>
                  <a:srgbClr val="FF0000"/>
                </a:solidFill>
              </a:rPr>
              <a:t>Владимировна</a:t>
            </a:r>
            <a:r>
              <a:rPr lang="ru-RU" i="1" dirty="0" smtClean="0"/>
              <a:t> </a:t>
            </a:r>
            <a:r>
              <a:rPr lang="ru-RU" sz="3100" i="1" dirty="0"/>
              <a:t>25.06.1985,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929058" y="1600200"/>
            <a:ext cx="4757742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Конькобежный спорт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бронзовый </a:t>
            </a:r>
            <a:r>
              <a:rPr lang="ru-RU" i="1" dirty="0"/>
              <a:t>призер чемпионата мира в классическом многоборье-2013. </a:t>
            </a:r>
            <a:r>
              <a:rPr lang="ru-RU" i="1" dirty="0">
                <a:solidFill>
                  <a:srgbClr val="FF0000"/>
                </a:solidFill>
              </a:rPr>
              <a:t>Победительница</a:t>
            </a:r>
            <a:r>
              <a:rPr lang="ru-RU" i="1" dirty="0"/>
              <a:t> этапов Кубка мира. </a:t>
            </a:r>
            <a:r>
              <a:rPr lang="ru-RU" i="1" dirty="0">
                <a:solidFill>
                  <a:srgbClr val="FF0000"/>
                </a:solidFill>
              </a:rPr>
              <a:t>Рекордсменка</a:t>
            </a:r>
            <a:r>
              <a:rPr lang="ru-RU" i="1" dirty="0"/>
              <a:t> России (1500 </a:t>
            </a:r>
            <a:r>
              <a:rPr lang="ru-RU" i="1" dirty="0" smtClean="0"/>
              <a:t>метров).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31746" name="Picture 2" descr="ekaterina-shiho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571612"/>
            <a:ext cx="3286148" cy="4945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17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17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Филюшкина Виктория </a:t>
            </a:r>
            <a:r>
              <a:rPr lang="ru-RU" sz="4000" b="1" i="1" dirty="0" smtClean="0">
                <a:solidFill>
                  <a:srgbClr val="FF0000"/>
                </a:solidFill>
              </a:rPr>
              <a:t>Викторовна</a:t>
            </a:r>
            <a:r>
              <a:rPr lang="ru-RU" i="1" dirty="0" smtClean="0"/>
              <a:t> </a:t>
            </a:r>
            <a:r>
              <a:rPr lang="ru-RU" sz="3100" i="1" dirty="0"/>
              <a:t>24.01.1985. МС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54342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Конькобежный спорт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Главные </a:t>
            </a:r>
            <a:r>
              <a:rPr lang="ru-RU" b="1" i="1" dirty="0"/>
              <a:t>достижения</a:t>
            </a:r>
            <a:r>
              <a:rPr lang="ru-RU" i="1" dirty="0"/>
              <a:t>: </a:t>
            </a:r>
            <a:endParaRPr lang="ru-RU" i="1" dirty="0" smtClean="0"/>
          </a:p>
          <a:p>
            <a:pPr>
              <a:buNone/>
            </a:pPr>
            <a:r>
              <a:rPr lang="ru-RU" i="1" dirty="0" smtClean="0"/>
              <a:t>участница </a:t>
            </a:r>
            <a:r>
              <a:rPr lang="ru-RU" i="1" dirty="0"/>
              <a:t>этапов Кубка мира, Всемирной зимней Универсиады 2009 (Харбин, Китай).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2770" name="Picture 2" descr="Виктория Филюшкина (Viktoria Filyushkina)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321867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Климов Евгений </a:t>
            </a:r>
            <a:r>
              <a:rPr lang="ru-RU" sz="4000" b="1" i="1" dirty="0" smtClean="0">
                <a:solidFill>
                  <a:srgbClr val="FF0000"/>
                </a:solidFill>
              </a:rPr>
              <a:t>Дмитриевич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sz="3100" i="1" dirty="0"/>
              <a:t>03.02.1994, МС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43372" y="1600200"/>
            <a:ext cx="4714908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Лыжное двоеборье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на первом этапе Кубка </a:t>
            </a:r>
            <a:r>
              <a:rPr lang="ru-RU" i="1" dirty="0" smtClean="0"/>
              <a:t>мира 2013/14</a:t>
            </a:r>
            <a:r>
              <a:rPr lang="ru-RU" i="1" dirty="0"/>
              <a:t>  в финском </a:t>
            </a:r>
            <a:r>
              <a:rPr lang="ru-RU" i="1" dirty="0" err="1"/>
              <a:t>Куусамо</a:t>
            </a:r>
            <a:r>
              <a:rPr lang="ru-RU" i="1" dirty="0"/>
              <a:t> занял 30‑е место, показав лучший результат среди всех участников в прыжках с трамплина.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Portrai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3"/>
            <a:ext cx="3286148" cy="43815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37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37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Вайлд</a:t>
            </a:r>
            <a:r>
              <a:rPr lang="ru-RU" sz="4000" b="1" i="1" dirty="0">
                <a:solidFill>
                  <a:srgbClr val="FF0000"/>
                </a:solidFill>
              </a:rPr>
              <a:t> Виктор </a:t>
            </a:r>
            <a:r>
              <a:rPr lang="ru-RU" sz="4000" b="1" i="1" dirty="0" err="1" smtClean="0">
                <a:solidFill>
                  <a:srgbClr val="FF0000"/>
                </a:solidFill>
              </a:rPr>
              <a:t>Айван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sz="3100" i="1" dirty="0" smtClean="0"/>
              <a:t>23.08.1986</a:t>
            </a:r>
            <a:r>
              <a:rPr lang="ru-RU" sz="3100" i="1" dirty="0"/>
              <a:t>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643438" y="1600200"/>
            <a:ext cx="4043362" cy="4525963"/>
          </a:xfrm>
        </p:spPr>
        <p:txBody>
          <a:bodyPr>
            <a:normAutofit fontScale="925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Сноуборд</a:t>
            </a: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3 место </a:t>
            </a:r>
            <a:endParaRPr lang="ru-RU" i="1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i="1" dirty="0" smtClean="0"/>
              <a:t>на </a:t>
            </a:r>
            <a:r>
              <a:rPr lang="ru-RU" i="1" dirty="0"/>
              <a:t>чемпионате мира по </a:t>
            </a:r>
            <a:r>
              <a:rPr lang="ru-RU" i="1" dirty="0" smtClean="0"/>
              <a:t>сноуборду</a:t>
            </a:r>
          </a:p>
          <a:p>
            <a:pPr>
              <a:buNone/>
            </a:pPr>
            <a:r>
              <a:rPr lang="ru-RU" i="1" dirty="0" smtClean="0"/>
              <a:t> </a:t>
            </a:r>
            <a:r>
              <a:rPr lang="ru-RU" i="1" dirty="0"/>
              <a:t>в 2013 году – </a:t>
            </a:r>
            <a:r>
              <a:rPr lang="ru-RU" i="1" dirty="0">
                <a:solidFill>
                  <a:srgbClr val="FF0000"/>
                </a:solidFill>
              </a:rPr>
              <a:t>первое </a:t>
            </a:r>
            <a:r>
              <a:rPr lang="ru-RU" i="1" dirty="0"/>
              <a:t>в истории российского мужского сноуборда</a:t>
            </a:r>
            <a:endParaRPr lang="ru-RU" dirty="0"/>
          </a:p>
        </p:txBody>
      </p:sp>
      <p:pic>
        <p:nvPicPr>
          <p:cNvPr id="34818" name="Picture 2" descr="Вайлд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143116"/>
            <a:ext cx="4388079" cy="32147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48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48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Тудегешева</a:t>
            </a:r>
            <a:r>
              <a:rPr lang="ru-RU" sz="4000" b="1" i="1" dirty="0">
                <a:solidFill>
                  <a:srgbClr val="FF0000"/>
                </a:solidFill>
              </a:rPr>
              <a:t> Екатерина </a:t>
            </a:r>
            <a:r>
              <a:rPr lang="ru-RU" sz="4000" b="1" i="1" dirty="0" smtClean="0">
                <a:solidFill>
                  <a:srgbClr val="FF0000"/>
                </a:solidFill>
              </a:rPr>
              <a:t>Николаевна</a:t>
            </a:r>
            <a:r>
              <a:rPr lang="ru-RU" i="1" dirty="0" smtClean="0"/>
              <a:t> </a:t>
            </a:r>
            <a:r>
              <a:rPr lang="ru-RU" sz="3100" i="1" dirty="0"/>
              <a:t>30.10.1987, ЗМС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</p:spPr>
        <p:txBody>
          <a:bodyPr>
            <a:normAutofit fontScale="850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Сноуборд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обладательница Кубка </a:t>
            </a:r>
            <a:r>
              <a:rPr lang="ru-RU" i="1" dirty="0"/>
              <a:t>мира в общем зачёте и малого Кубка мира в параллельных дисциплинах (сезон 2010/11),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чемпионка</a:t>
            </a:r>
            <a:r>
              <a:rPr lang="ru-RU" i="1" dirty="0" smtClean="0"/>
              <a:t> </a:t>
            </a:r>
            <a:r>
              <a:rPr lang="ru-RU" i="1" dirty="0"/>
              <a:t>мира 2013 в параллельном слаломе (первая в истории отечественного спорта).</a:t>
            </a:r>
            <a:endParaRPr lang="ru-RU" dirty="0"/>
          </a:p>
        </p:txBody>
      </p:sp>
      <p:pic>
        <p:nvPicPr>
          <p:cNvPr id="35842" name="Picture 2" descr="32-267x3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714488"/>
            <a:ext cx="3556025" cy="4000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58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5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57224" y="357166"/>
            <a:ext cx="7358082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rgbClr val="FF3300"/>
                </a:solidFill>
              </a:rPr>
              <a:t>XXII </a:t>
            </a:r>
            <a:r>
              <a:rPr lang="ru-RU" sz="3600" b="1" dirty="0">
                <a:solidFill>
                  <a:srgbClr val="FF3300"/>
                </a:solidFill>
              </a:rPr>
              <a:t>зимние Олимпийские игры </a:t>
            </a:r>
            <a:r>
              <a:rPr lang="ru-RU" sz="3600" dirty="0"/>
              <a:t>пройдут  </a:t>
            </a:r>
            <a:r>
              <a:rPr lang="ru-RU" sz="3600" u="sng" dirty="0">
                <a:solidFill>
                  <a:srgbClr val="FF0000"/>
                </a:solidFill>
              </a:rPr>
              <a:t>с 7 по 23 февраля </a:t>
            </a:r>
            <a:r>
              <a:rPr lang="ru-RU" sz="3600" dirty="0"/>
              <a:t>в Сочи.</a:t>
            </a:r>
          </a:p>
          <a:p>
            <a:r>
              <a:rPr lang="ru-RU" sz="3600" dirty="0"/>
              <a:t>На Олимпиаде будут разыграны </a:t>
            </a:r>
            <a:endParaRPr lang="ru-RU" sz="3600" dirty="0" smtClean="0"/>
          </a:p>
          <a:p>
            <a:r>
              <a:rPr lang="ru-RU" sz="3600" u="sng" dirty="0" smtClean="0">
                <a:solidFill>
                  <a:srgbClr val="FF0000"/>
                </a:solidFill>
              </a:rPr>
              <a:t>98 </a:t>
            </a:r>
            <a:r>
              <a:rPr lang="ru-RU" sz="3600" u="sng" dirty="0">
                <a:solidFill>
                  <a:srgbClr val="FF0000"/>
                </a:solidFill>
              </a:rPr>
              <a:t>комплектов наград </a:t>
            </a:r>
            <a:endParaRPr lang="ru-RU" sz="3600" u="sng" dirty="0" smtClean="0">
              <a:solidFill>
                <a:srgbClr val="FF0000"/>
              </a:solidFill>
            </a:endParaRPr>
          </a:p>
          <a:p>
            <a:r>
              <a:rPr lang="ru-RU" sz="3600" dirty="0" smtClean="0"/>
              <a:t>в </a:t>
            </a:r>
            <a:r>
              <a:rPr lang="ru-RU" sz="3600" u="sng" dirty="0" smtClean="0">
                <a:solidFill>
                  <a:srgbClr val="FF0000"/>
                </a:solidFill>
              </a:rPr>
              <a:t>15 </a:t>
            </a:r>
            <a:r>
              <a:rPr lang="ru-RU" sz="3600" u="sng" dirty="0">
                <a:solidFill>
                  <a:srgbClr val="FF0000"/>
                </a:solidFill>
              </a:rPr>
              <a:t>Олимпийских видах спорта</a:t>
            </a:r>
            <a:r>
              <a:rPr lang="ru-RU" sz="3600" dirty="0"/>
              <a:t>.</a:t>
            </a:r>
          </a:p>
          <a:p>
            <a:r>
              <a:rPr lang="ru-RU" sz="3600" dirty="0" smtClean="0"/>
              <a:t>      Примут </a:t>
            </a:r>
            <a:r>
              <a:rPr lang="ru-RU" sz="3600" dirty="0"/>
              <a:t>участие</a:t>
            </a:r>
            <a:r>
              <a:rPr lang="ru-RU" sz="3600" u="sng" dirty="0"/>
              <a:t> </a:t>
            </a:r>
            <a:r>
              <a:rPr lang="ru-RU" sz="3600" u="sng" dirty="0" smtClean="0"/>
              <a:t>  </a:t>
            </a:r>
            <a:r>
              <a:rPr lang="ru-RU" sz="3600" b="1" u="sng" dirty="0" smtClean="0">
                <a:solidFill>
                  <a:srgbClr val="FF0000"/>
                </a:solidFill>
              </a:rPr>
              <a:t>более    5500 </a:t>
            </a:r>
            <a:r>
              <a:rPr lang="ru-RU" sz="3600" u="sng" dirty="0">
                <a:solidFill>
                  <a:srgbClr val="FF0000"/>
                </a:solidFill>
              </a:rPr>
              <a:t>спортсменов-олимпийцев</a:t>
            </a:r>
            <a:r>
              <a:rPr lang="ru-RU" sz="3600" dirty="0">
                <a:solidFill>
                  <a:srgbClr val="FF0000"/>
                </a:solidFill>
              </a:rPr>
              <a:t> </a:t>
            </a:r>
            <a:r>
              <a:rPr lang="ru-RU" sz="3600" dirty="0"/>
              <a:t>и членов команд </a:t>
            </a:r>
            <a:r>
              <a:rPr lang="ru-RU" sz="3600" dirty="0" smtClean="0"/>
              <a:t>более, </a:t>
            </a:r>
            <a:r>
              <a:rPr lang="ru-RU" sz="3600" dirty="0"/>
              <a:t>чем из </a:t>
            </a:r>
            <a:r>
              <a:rPr lang="ru-RU" sz="3600" dirty="0">
                <a:solidFill>
                  <a:srgbClr val="FF0000"/>
                </a:solidFill>
              </a:rPr>
              <a:t>80 стран</a:t>
            </a:r>
            <a:r>
              <a:rPr lang="ru-RU" sz="3600" dirty="0" smtClean="0"/>
              <a:t>.</a:t>
            </a:r>
          </a:p>
          <a:p>
            <a:r>
              <a:rPr lang="ru-RU" sz="3600" dirty="0" smtClean="0"/>
              <a:t> </a:t>
            </a:r>
            <a:r>
              <a:rPr lang="ru-RU" sz="3600" b="1" u="sng" dirty="0"/>
              <a:t>От России</a:t>
            </a:r>
            <a:r>
              <a:rPr lang="ru-RU" sz="3600" u="sng" dirty="0"/>
              <a:t> </a:t>
            </a:r>
            <a:r>
              <a:rPr lang="ru-RU" sz="3600" dirty="0"/>
              <a:t>будут принимать участие </a:t>
            </a:r>
            <a:r>
              <a:rPr lang="ru-RU" sz="3600" u="sng" dirty="0">
                <a:solidFill>
                  <a:srgbClr val="FF0000"/>
                </a:solidFill>
              </a:rPr>
              <a:t>225 спортсменов</a:t>
            </a:r>
            <a:r>
              <a:rPr lang="ru-RU" sz="3600" dirty="0">
                <a:solidFill>
                  <a:srgbClr val="FF0000"/>
                </a:solidFill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Буров </a:t>
            </a:r>
            <a:r>
              <a:rPr lang="ru-RU" sz="4000" b="1" i="1" dirty="0">
                <a:solidFill>
                  <a:srgbClr val="FF0000"/>
                </a:solidFill>
              </a:rPr>
              <a:t>Илья </a:t>
            </a:r>
            <a:r>
              <a:rPr lang="ru-RU" sz="4000" b="1" i="1" dirty="0" smtClean="0">
                <a:solidFill>
                  <a:srgbClr val="FF0000"/>
                </a:solidFill>
              </a:rPr>
              <a:t>Алексеевич</a:t>
            </a: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 </a:t>
            </a:r>
            <a:r>
              <a:rPr lang="ru-RU" sz="3100" i="1" dirty="0"/>
              <a:t>13.11.1991, МС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Фристайл</a:t>
            </a: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шестое </a:t>
            </a:r>
            <a:r>
              <a:rPr lang="ru-RU" i="1" dirty="0"/>
              <a:t>место на этапе Кубка мира в Пекине (Китай). 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36866" name="Picture 2" descr="Буров Иль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428868"/>
            <a:ext cx="4008851" cy="285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Кротов Павел </a:t>
            </a:r>
            <a:r>
              <a:rPr lang="ru-RU" sz="4000" b="1" i="1" dirty="0" smtClean="0">
                <a:solidFill>
                  <a:srgbClr val="FF0000"/>
                </a:solidFill>
              </a:rPr>
              <a:t>Вадимович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sz="3100" i="1" dirty="0" smtClean="0"/>
              <a:t>24.04.1992</a:t>
            </a:r>
            <a:r>
              <a:rPr lang="ru-RU" sz="3100" i="1" dirty="0"/>
              <a:t>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Фристайл</a:t>
            </a:r>
            <a:endParaRPr lang="ru-RU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чемпион России</a:t>
            </a:r>
            <a:r>
              <a:rPr lang="ru-RU" i="1" dirty="0"/>
              <a:t>, </a:t>
            </a:r>
            <a:r>
              <a:rPr lang="ru-RU" i="1" dirty="0">
                <a:solidFill>
                  <a:srgbClr val="FF0000"/>
                </a:solidFill>
              </a:rPr>
              <a:t>победитель</a:t>
            </a:r>
            <a:r>
              <a:rPr lang="ru-RU" i="1" dirty="0"/>
              <a:t> этапа Кубка мира, </a:t>
            </a:r>
            <a:r>
              <a:rPr lang="ru-RU" i="1" dirty="0">
                <a:solidFill>
                  <a:srgbClr val="FF0000"/>
                </a:solidFill>
              </a:rPr>
              <a:t>победитель</a:t>
            </a:r>
            <a:r>
              <a:rPr lang="ru-RU" i="1" dirty="0"/>
              <a:t> этапов Кубка Европы</a:t>
            </a:r>
            <a:endParaRPr lang="ru-RU" dirty="0"/>
          </a:p>
        </p:txBody>
      </p:sp>
      <p:pic>
        <p:nvPicPr>
          <p:cNvPr id="37890" name="Picture 2" descr="i?id=7170408-08-16f-20535&amp;n=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071678"/>
            <a:ext cx="3312818" cy="26432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78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78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Хорошилов</a:t>
            </a:r>
            <a:r>
              <a:rPr lang="ru-RU" sz="4000" b="1" i="1" dirty="0">
                <a:solidFill>
                  <a:srgbClr val="FF0000"/>
                </a:solidFill>
              </a:rPr>
              <a:t> Александр </a:t>
            </a:r>
            <a:r>
              <a:rPr lang="ru-RU" sz="4000" b="1" i="1" dirty="0" smtClean="0">
                <a:solidFill>
                  <a:srgbClr val="FF0000"/>
                </a:solidFill>
              </a:rPr>
              <a:t>Викторович</a:t>
            </a:r>
            <a:r>
              <a:rPr lang="ru-RU" sz="4000" b="1" i="1" dirty="0">
                <a:solidFill>
                  <a:srgbClr val="FF0000"/>
                </a:solidFill>
              </a:rPr>
              <a:t/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3100" i="1" dirty="0" smtClean="0"/>
              <a:t>16.02.1984</a:t>
            </a:r>
            <a:r>
              <a:rPr lang="ru-RU" sz="3100" i="1" dirty="0"/>
              <a:t>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Фристайл</a:t>
            </a: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>
              <a:buNone/>
            </a:pPr>
            <a:endParaRPr lang="ru-RU" i="1" dirty="0"/>
          </a:p>
          <a:p>
            <a:pPr>
              <a:buNone/>
            </a:pPr>
            <a:endParaRPr lang="ru-RU" i="1" dirty="0" smtClean="0"/>
          </a:p>
          <a:p>
            <a:pPr>
              <a:buNone/>
            </a:pPr>
            <a:r>
              <a:rPr lang="ru-RU" i="1" dirty="0" smtClean="0">
                <a:solidFill>
                  <a:srgbClr val="FF0000"/>
                </a:solidFill>
              </a:rPr>
              <a:t>3 </a:t>
            </a:r>
            <a:r>
              <a:rPr lang="ru-RU" i="1" dirty="0">
                <a:solidFill>
                  <a:srgbClr val="FF0000"/>
                </a:solidFill>
              </a:rPr>
              <a:t>место </a:t>
            </a:r>
            <a:r>
              <a:rPr lang="ru-RU" i="1" dirty="0"/>
              <a:t>в слаломе на Кубке Европы-2009</a:t>
            </a:r>
            <a:endParaRPr lang="ru-RU" dirty="0"/>
          </a:p>
        </p:txBody>
      </p:sp>
      <p:pic>
        <p:nvPicPr>
          <p:cNvPr id="38914" name="Picture 2" descr="Alexander Khoroshilov 4.jpg"/>
          <p:cNvPicPr>
            <a:picLocks noChangeAspect="1" noChangeArrowheads="1"/>
          </p:cNvPicPr>
          <p:nvPr/>
        </p:nvPicPr>
        <p:blipFill>
          <a:blip r:embed="rId2">
            <a:lum bright="20000" contrast="-10000"/>
          </a:blip>
          <a:srcRect/>
          <a:stretch>
            <a:fillRect/>
          </a:stretch>
        </p:blipFill>
        <p:spPr bwMode="auto">
          <a:xfrm>
            <a:off x="285720" y="1785925"/>
            <a:ext cx="3071834" cy="46160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89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89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Бессмертных Александр </a:t>
            </a:r>
            <a:r>
              <a:rPr lang="ru-RU" sz="4000" b="1" i="1" dirty="0" smtClean="0">
                <a:solidFill>
                  <a:srgbClr val="FF0000"/>
                </a:solidFill>
              </a:rPr>
              <a:t>Андреевич</a:t>
            </a:r>
            <a:r>
              <a:rPr lang="ru-RU" i="1" dirty="0" smtClean="0"/>
              <a:t> </a:t>
            </a:r>
            <a:r>
              <a:rPr lang="ru-RU" sz="3100" i="1" dirty="0"/>
              <a:t>15.09.1986,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6248" y="1600200"/>
            <a:ext cx="4400552" cy="4525963"/>
          </a:xfrm>
        </p:spPr>
        <p:txBody>
          <a:bodyPr>
            <a:normAutofit lnSpcReduction="10000"/>
          </a:bodyPr>
          <a:lstStyle/>
          <a:p>
            <a:pPr algn="ctr">
              <a:buNone/>
            </a:pPr>
            <a:r>
              <a:rPr lang="ru-RU" b="1" dirty="0">
                <a:solidFill>
                  <a:srgbClr val="FF0000"/>
                </a:solidFill>
              </a:rPr>
              <a:t>Лыжные гонки</a:t>
            </a: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endParaRPr lang="ru-RU" i="1" dirty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2 </a:t>
            </a:r>
            <a:r>
              <a:rPr lang="ru-RU" i="1" dirty="0">
                <a:solidFill>
                  <a:srgbClr val="FF0000"/>
                </a:solidFill>
              </a:rPr>
              <a:t>место </a:t>
            </a:r>
            <a:r>
              <a:rPr lang="ru-RU" i="1" dirty="0"/>
              <a:t>на этапе Кубка мира-2013/2014,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1 </a:t>
            </a:r>
            <a:r>
              <a:rPr lang="ru-RU" i="1" dirty="0">
                <a:solidFill>
                  <a:srgbClr val="FF0000"/>
                </a:solidFill>
              </a:rPr>
              <a:t>место </a:t>
            </a:r>
            <a:r>
              <a:rPr lang="ru-RU" i="1" dirty="0"/>
              <a:t>на чемпионате России-2013</a:t>
            </a:r>
            <a:endParaRPr lang="ru-RU" dirty="0"/>
          </a:p>
        </p:txBody>
      </p:sp>
      <p:pic>
        <p:nvPicPr>
          <p:cNvPr id="39938" name="Picture 2" descr="Бессмертных Александр Андреевич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49"/>
            <a:ext cx="3143272" cy="47912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399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399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68346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sz="4000" b="1" i="1" dirty="0" err="1">
                <a:solidFill>
                  <a:srgbClr val="FF0000"/>
                </a:solidFill>
              </a:rPr>
              <a:t>Кузюкова</a:t>
            </a:r>
            <a:r>
              <a:rPr lang="ru-RU" sz="4000" b="1" i="1" dirty="0">
                <a:solidFill>
                  <a:srgbClr val="FF0000"/>
                </a:solidFill>
              </a:rPr>
              <a:t> Ольга </a:t>
            </a:r>
            <a:r>
              <a:rPr lang="ru-RU" sz="4000" b="1" i="1" dirty="0" smtClean="0">
                <a:solidFill>
                  <a:srgbClr val="FF0000"/>
                </a:solidFill>
              </a:rPr>
              <a:t>Валерьевна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i="1" dirty="0" smtClean="0"/>
              <a:t> </a:t>
            </a:r>
            <a:r>
              <a:rPr lang="ru-RU" sz="3100" i="1" dirty="0"/>
              <a:t>27.09.1985, МС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600200"/>
            <a:ext cx="4614866" cy="452596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Лыжные гонки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Главные </a:t>
            </a:r>
            <a:r>
              <a:rPr lang="ru-RU" b="1" i="1" dirty="0"/>
              <a:t>достижения</a:t>
            </a:r>
            <a:r>
              <a:rPr lang="ru-RU" i="1" dirty="0"/>
              <a:t>: попадание в шестерку сильнейших на этапе Кубка мира в Рыбинске (2011) в составе эстафеты 4х5 км. Лучший результат в индивидуальной гонке – 8-й (2014).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40962" name="Picture 2" descr="Ольга КУЗЮК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2214554"/>
            <a:ext cx="3500462" cy="35004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Хазова</a:t>
            </a:r>
            <a:r>
              <a:rPr lang="ru-RU" sz="4000" b="1" i="1" dirty="0">
                <a:solidFill>
                  <a:srgbClr val="FF0000"/>
                </a:solidFill>
              </a:rPr>
              <a:t> Ирина </a:t>
            </a:r>
            <a:r>
              <a:rPr lang="ru-RU" sz="4000" b="1" i="1" dirty="0" smtClean="0">
                <a:solidFill>
                  <a:srgbClr val="FF0000"/>
                </a:solidFill>
              </a:rPr>
              <a:t>Викторовна</a:t>
            </a:r>
            <a:r>
              <a:rPr lang="ru-RU" sz="4000" b="1" i="1" dirty="0">
                <a:solidFill>
                  <a:srgbClr val="FF0000"/>
                </a:solidFill>
              </a:rPr>
              <a:t/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3100" i="1" dirty="0" smtClean="0"/>
              <a:t>20.03.1984</a:t>
            </a:r>
            <a:r>
              <a:rPr lang="ru-RU" sz="3100" i="1" dirty="0"/>
              <a:t>, ЗМС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857620" y="1600200"/>
            <a:ext cx="4829180" cy="4525963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Лыжные гонки</a:t>
            </a:r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в 2009 году </a:t>
            </a:r>
            <a:r>
              <a:rPr lang="ru-RU" i="1" dirty="0">
                <a:solidFill>
                  <a:srgbClr val="FF0000"/>
                </a:solidFill>
              </a:rPr>
              <a:t>серебро</a:t>
            </a:r>
            <a:r>
              <a:rPr lang="ru-RU" i="1" dirty="0"/>
              <a:t> на этапе Кубка мира стилем и </a:t>
            </a:r>
            <a:r>
              <a:rPr lang="ru-RU" i="1" dirty="0">
                <a:solidFill>
                  <a:srgbClr val="FF0000"/>
                </a:solidFill>
              </a:rPr>
              <a:t>победила</a:t>
            </a:r>
            <a:r>
              <a:rPr lang="ru-RU" i="1" dirty="0"/>
              <a:t> на этапе Кубка Мира в Давосе. На Олимпийский Играх в Ванкувере </a:t>
            </a:r>
            <a:r>
              <a:rPr lang="ru-RU" i="1" dirty="0">
                <a:solidFill>
                  <a:srgbClr val="FF0000"/>
                </a:solidFill>
              </a:rPr>
              <a:t>третье место </a:t>
            </a:r>
            <a:r>
              <a:rPr lang="ru-RU" i="1" dirty="0"/>
              <a:t>в паре в командном спринте коньковым ходом. </a:t>
            </a:r>
            <a:endParaRPr lang="ru-RU" dirty="0"/>
          </a:p>
          <a:p>
            <a:pPr algn="ctr">
              <a:buNone/>
            </a:pPr>
            <a:endParaRPr lang="ru-RU" dirty="0" smtClean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1986" name="Picture 2" descr="Хазов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643182"/>
            <a:ext cx="4078398" cy="27146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98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> </a:t>
            </a:r>
            <a:r>
              <a:rPr lang="ru-RU" sz="4000" b="1" i="1" dirty="0">
                <a:solidFill>
                  <a:srgbClr val="FF0000"/>
                </a:solidFill>
              </a:rPr>
              <a:t>Смоленцева Екатерина </a:t>
            </a:r>
            <a:r>
              <a:rPr lang="ru-RU" sz="4000" b="1" i="1" dirty="0" smtClean="0">
                <a:solidFill>
                  <a:srgbClr val="FF0000"/>
                </a:solidFill>
              </a:rPr>
              <a:t>Вячеславовна</a:t>
            </a:r>
            <a:r>
              <a:rPr lang="ru-RU" i="1" dirty="0" smtClean="0"/>
              <a:t> </a:t>
            </a:r>
            <a:r>
              <a:rPr lang="ru-RU" sz="3100" i="1" dirty="0"/>
              <a:t>15.09.1981,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00496" y="1600200"/>
            <a:ext cx="4686304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Хоккей</a:t>
            </a:r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бронзовый </a:t>
            </a:r>
            <a:r>
              <a:rPr lang="ru-RU" i="1" dirty="0">
                <a:solidFill>
                  <a:srgbClr val="FF0000"/>
                </a:solidFill>
              </a:rPr>
              <a:t>призер </a:t>
            </a:r>
            <a:r>
              <a:rPr lang="ru-RU" i="1" dirty="0"/>
              <a:t>чемпионатов мира (2001, 2013).</a:t>
            </a:r>
            <a:endParaRPr lang="ru-RU" dirty="0"/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4034" name="Picture 2" descr="Смоленцева Екатерина Вячеславо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19" y="1643050"/>
            <a:ext cx="3333773" cy="357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40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40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Бурина</a:t>
            </a:r>
            <a:r>
              <a:rPr lang="ru-RU" sz="4000" b="1" i="1" dirty="0">
                <a:solidFill>
                  <a:srgbClr val="FF0000"/>
                </a:solidFill>
              </a:rPr>
              <a:t> Татьяна </a:t>
            </a:r>
            <a:r>
              <a:rPr lang="ru-RU" sz="4000" b="1" i="1" dirty="0" smtClean="0">
                <a:solidFill>
                  <a:srgbClr val="FF0000"/>
                </a:solidFill>
              </a:rPr>
              <a:t>Ивановна</a:t>
            </a:r>
            <a:r>
              <a:rPr lang="ru-RU" sz="4000" b="1" i="1" dirty="0"/>
              <a:t/>
            </a:r>
            <a:br>
              <a:rPr lang="ru-RU" sz="4000" b="1" i="1" dirty="0"/>
            </a:br>
            <a:r>
              <a:rPr lang="ru-RU" sz="3100" i="1" dirty="0" smtClean="0"/>
              <a:t>20.03.1980</a:t>
            </a:r>
            <a:r>
              <a:rPr lang="ru-RU" sz="3100" i="1" dirty="0"/>
              <a:t>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071934" y="1785926"/>
            <a:ext cx="4614866" cy="4340237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Хоккей</a:t>
            </a:r>
          </a:p>
          <a:p>
            <a:pPr algn="ctr">
              <a:buNone/>
            </a:pPr>
            <a:r>
              <a:rPr lang="ru-RU" b="1" i="1" dirty="0"/>
              <a:t>Главные достижения</a:t>
            </a:r>
            <a:r>
              <a:rPr lang="ru-RU" b="1" i="1" dirty="0" smtClean="0"/>
              <a:t>:</a:t>
            </a:r>
          </a:p>
          <a:p>
            <a:pPr algn="ctr">
              <a:buNone/>
            </a:pPr>
            <a:r>
              <a:rPr lang="ru-RU" i="1" dirty="0" smtClean="0"/>
              <a:t> </a:t>
            </a: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бронзовый </a:t>
            </a:r>
            <a:r>
              <a:rPr lang="ru-RU" i="1" dirty="0">
                <a:solidFill>
                  <a:srgbClr val="FF0000"/>
                </a:solidFill>
              </a:rPr>
              <a:t>призер </a:t>
            </a:r>
            <a:r>
              <a:rPr lang="ru-RU" i="1" dirty="0"/>
              <a:t>чемпионатов мира (2001, 2013).</a:t>
            </a:r>
            <a:endParaRPr lang="ru-RU" dirty="0"/>
          </a:p>
          <a:p>
            <a:pPr algn="ctr">
              <a:buNone/>
            </a:pP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45058" name="Picture 2" descr="Бу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928802"/>
            <a:ext cx="2857520" cy="42681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50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50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Щукина Анна </a:t>
            </a:r>
            <a:r>
              <a:rPr lang="ru-RU" sz="4000" b="1" i="1" dirty="0" smtClean="0">
                <a:solidFill>
                  <a:srgbClr val="FF0000"/>
                </a:solidFill>
              </a:rPr>
              <a:t>Васильевна</a:t>
            </a:r>
            <a:r>
              <a:rPr lang="ru-RU" sz="4000" b="1" i="1" dirty="0">
                <a:solidFill>
                  <a:srgbClr val="FF0000"/>
                </a:solidFill>
              </a:rPr>
              <a:t/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3100" i="1" dirty="0" smtClean="0"/>
              <a:t>05.11.1987</a:t>
            </a:r>
            <a:r>
              <a:rPr lang="ru-RU" sz="3100" i="1" dirty="0"/>
              <a:t>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Хоккей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Главные </a:t>
            </a:r>
            <a:r>
              <a:rPr lang="ru-RU" b="1" i="1" dirty="0"/>
              <a:t>достижения</a:t>
            </a:r>
            <a:r>
              <a:rPr lang="ru-RU" i="1" dirty="0"/>
              <a:t>: </a:t>
            </a:r>
            <a:endParaRPr lang="ru-RU" i="1" dirty="0" smtClean="0"/>
          </a:p>
          <a:p>
            <a:pPr algn="ctr">
              <a:buNone/>
            </a:pPr>
            <a:endParaRPr lang="ru-RU" i="1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бронзовая </a:t>
            </a:r>
            <a:r>
              <a:rPr lang="ru-RU" i="1" dirty="0">
                <a:solidFill>
                  <a:srgbClr val="FF0000"/>
                </a:solidFill>
              </a:rPr>
              <a:t>медаль </a:t>
            </a:r>
            <a:endParaRPr lang="ru-RU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i="1" dirty="0" smtClean="0"/>
              <a:t>на </a:t>
            </a:r>
            <a:r>
              <a:rPr lang="ru-RU" i="1" dirty="0"/>
              <a:t>чемпионате мира 2013 года. 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43010" name="Picture 2" descr="Щукина Анна, Защитниц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643050"/>
            <a:ext cx="3143272" cy="4596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0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30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30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Гаврилова Ия </a:t>
            </a:r>
            <a:r>
              <a:rPr lang="ru-RU" sz="4000" b="1" i="1" dirty="0" smtClean="0">
                <a:solidFill>
                  <a:srgbClr val="FF0000"/>
                </a:solidFill>
              </a:rPr>
              <a:t>Викторовна</a:t>
            </a:r>
            <a:r>
              <a:rPr lang="ru-RU" sz="4000" b="1" i="1" dirty="0">
                <a:solidFill>
                  <a:srgbClr val="FF0000"/>
                </a:solidFill>
              </a:rPr>
              <a:t/>
            </a:r>
            <a:br>
              <a:rPr lang="ru-RU" sz="4000" b="1" i="1" dirty="0">
                <a:solidFill>
                  <a:srgbClr val="FF0000"/>
                </a:solidFill>
              </a:rPr>
            </a:br>
            <a:r>
              <a:rPr lang="ru-RU" sz="3100" i="1" dirty="0" smtClean="0"/>
              <a:t>03.09.1987</a:t>
            </a:r>
            <a:r>
              <a:rPr lang="ru-RU" sz="3100" i="1" dirty="0"/>
              <a:t>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86314" y="1600200"/>
            <a:ext cx="390048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Хоккей</a:t>
            </a:r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endParaRPr lang="ru-RU" i="1" dirty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бронзовый </a:t>
            </a:r>
            <a:r>
              <a:rPr lang="ru-RU" i="1" dirty="0">
                <a:solidFill>
                  <a:srgbClr val="FF0000"/>
                </a:solidFill>
              </a:rPr>
              <a:t>призер </a:t>
            </a:r>
            <a:r>
              <a:rPr lang="ru-RU" i="1" dirty="0"/>
              <a:t>чемпионата мира-2013</a:t>
            </a:r>
            <a:endParaRPr lang="ru-RU" b="1" i="1" dirty="0" smtClean="0"/>
          </a:p>
        </p:txBody>
      </p:sp>
      <p:pic>
        <p:nvPicPr>
          <p:cNvPr id="46082" name="Picture 2" descr="Гаврилова Ия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857363"/>
            <a:ext cx="3143272" cy="47239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60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6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428596" y="1142984"/>
          <a:ext cx="8143933" cy="5500730"/>
        </p:xfrm>
        <a:graphic>
          <a:graphicData uri="http://schemas.openxmlformats.org/drawingml/2006/table">
            <a:tbl>
              <a:tblPr/>
              <a:tblGrid>
                <a:gridCol w="578152"/>
                <a:gridCol w="1504992"/>
                <a:gridCol w="2199098"/>
                <a:gridCol w="3861691"/>
              </a:tblGrid>
              <a:tr h="52387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№ 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</a:t>
                      </a: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/</a:t>
                      </a:r>
                      <a:r>
                        <a:rPr lang="ru-RU" sz="1200" dirty="0" err="1">
                          <a:latin typeface="Times New Roman"/>
                          <a:ea typeface="Times New Roman"/>
                        </a:rPr>
                        <a:t>п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Вид спорта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Фамилия Имя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Лучшие результаты на соревнованиях 2013 года.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Лыжные гонки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Александр Бессмертных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Этап Кубкамира – 2м,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2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Сноуборд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Екатерина Тудегешева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Чемпионат Мира      - 1 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3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Сноуборд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Times New Roman"/>
                          <a:ea typeface="Times New Roman"/>
                        </a:rPr>
                        <a:t>Виктор </a:t>
                      </a:r>
                      <a:r>
                        <a:rPr lang="ru-RU" sz="1200" b="1" dirty="0" err="1">
                          <a:latin typeface="Times New Roman"/>
                          <a:ea typeface="Times New Roman"/>
                        </a:rPr>
                        <a:t>Вайлд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Чемпионат Мира- 3 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4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Шорт-трек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Владимир Григорьев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Чемпионат Мира – 2 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Чемпионат Европы – 1м (две), 3м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Этапы Кубка Мира -  1м (две), 2м (две)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5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Шорт-трек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Руслан Захаров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Чемпионат Европы – 1 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6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Конькобежный спорт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Екатерина Лобышева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Этап Кубка Мира – 1м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7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Конькобежный спорт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Екатерина Шихова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Чемпионат Мира     – 3 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23879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8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Конькобежный спорт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Ольга Граф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Этап Кубка Мира     – 3м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61940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9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Бобслей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Максим Белугин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Этапы Кубка Мира – 2м, 3м (две) 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85818"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10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>
                          <a:latin typeface="Times New Roman"/>
                          <a:ea typeface="Times New Roman"/>
                        </a:rPr>
                        <a:t>Санный спорт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 algn="ctr">
                        <a:spcAft>
                          <a:spcPts val="0"/>
                        </a:spcAft>
                      </a:pPr>
                      <a:r>
                        <a:rPr lang="ru-RU" sz="1200" b="1">
                          <a:latin typeface="Times New Roman"/>
                          <a:ea typeface="Times New Roman"/>
                        </a:rPr>
                        <a:t>Альберт Демченко</a:t>
                      </a:r>
                      <a:endParaRPr lang="ru-RU" sz="100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R="90170"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Чемпионат Европы- 3м 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latin typeface="Times New Roman"/>
                          <a:ea typeface="Times New Roman"/>
                        </a:rPr>
                        <a:t>Этапы Кубка Мира – 1м, 2м (три), 3м (две)</a:t>
                      </a:r>
                      <a:endParaRPr lang="ru-RU" sz="1000" dirty="0">
                        <a:latin typeface="Times New Roman"/>
                        <a:ea typeface="Times New Roman"/>
                      </a:endParaRPr>
                    </a:p>
                  </a:txBody>
                  <a:tcPr marL="66002" marR="66002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285852" y="285728"/>
            <a:ext cx="657229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b="1" dirty="0">
                <a:solidFill>
                  <a:srgbClr val="FF0000"/>
                </a:solidFill>
              </a:rPr>
              <a:t>10 спортсменов, которые  наиболее успешно </a:t>
            </a:r>
            <a:r>
              <a:rPr lang="ru-RU" sz="2000" b="1" dirty="0" smtClean="0">
                <a:solidFill>
                  <a:srgbClr val="FF0000"/>
                </a:solidFill>
              </a:rPr>
              <a:t>выступили</a:t>
            </a:r>
          </a:p>
          <a:p>
            <a:pPr algn="ctr"/>
            <a:r>
              <a:rPr lang="ru-RU" sz="2000" b="1" dirty="0" smtClean="0">
                <a:solidFill>
                  <a:srgbClr val="FF0000"/>
                </a:solidFill>
              </a:rPr>
              <a:t> </a:t>
            </a:r>
            <a:r>
              <a:rPr lang="ru-RU" sz="2000" b="1" dirty="0">
                <a:solidFill>
                  <a:srgbClr val="FF0000"/>
                </a:solidFill>
              </a:rPr>
              <a:t>в прошедшем спортивном сезоне 2013 года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b="1" i="1" dirty="0" err="1">
                <a:solidFill>
                  <a:srgbClr val="FF0000"/>
                </a:solidFill>
              </a:rPr>
              <a:t>Пругова</a:t>
            </a:r>
            <a:r>
              <a:rPr lang="ru-RU" sz="3600" b="1" i="1" dirty="0">
                <a:solidFill>
                  <a:srgbClr val="FF0000"/>
                </a:solidFill>
              </a:rPr>
              <a:t> Анна </a:t>
            </a:r>
            <a:r>
              <a:rPr lang="ru-RU" sz="3600" b="1" i="1" dirty="0" smtClean="0">
                <a:solidFill>
                  <a:srgbClr val="FF0000"/>
                </a:solidFill>
              </a:rPr>
              <a:t>Александровна</a:t>
            </a:r>
            <a:br>
              <a:rPr lang="ru-RU" sz="3600" b="1" i="1" dirty="0" smtClean="0">
                <a:solidFill>
                  <a:srgbClr val="FF0000"/>
                </a:solidFill>
              </a:rPr>
            </a:br>
            <a:r>
              <a:rPr lang="ru-RU" sz="2800" i="1" dirty="0"/>
              <a:t>20.11.1993, МСМК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1600200"/>
            <a:ext cx="490061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Хоккей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Главные </a:t>
            </a:r>
            <a:r>
              <a:rPr lang="ru-RU" b="1" i="1" dirty="0"/>
              <a:t>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бронзовый </a:t>
            </a:r>
            <a:r>
              <a:rPr lang="ru-RU" i="1" dirty="0">
                <a:solidFill>
                  <a:srgbClr val="FF0000"/>
                </a:solidFill>
              </a:rPr>
              <a:t>призер </a:t>
            </a:r>
            <a:r>
              <a:rPr lang="ru-RU" i="1" dirty="0"/>
              <a:t>чемпионата мира-2013</a:t>
            </a:r>
            <a:endParaRPr lang="ru-RU" dirty="0"/>
          </a:p>
        </p:txBody>
      </p:sp>
      <p:pic>
        <p:nvPicPr>
          <p:cNvPr id="47106" name="Picture 2" descr="Пругова Анна, Вратарь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1428736"/>
            <a:ext cx="3143272" cy="4595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710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7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Ткачева Светлана </a:t>
            </a:r>
            <a:r>
              <a:rPr lang="ru-RU" sz="4000" b="1" i="1" dirty="0" smtClean="0">
                <a:solidFill>
                  <a:srgbClr val="FF0000"/>
                </a:solidFill>
              </a:rPr>
              <a:t>Валерьевна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3100" i="1" dirty="0" smtClean="0"/>
              <a:t>03.11.1984</a:t>
            </a:r>
            <a:r>
              <a:rPr lang="ru-RU" sz="3100" i="1" dirty="0"/>
              <a:t>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357686" y="1600200"/>
            <a:ext cx="4329114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Хоккей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endParaRPr lang="ru-RU" i="1" dirty="0">
              <a:solidFill>
                <a:srgbClr val="FF0000"/>
              </a:solidFill>
            </a:endParaRPr>
          </a:p>
          <a:p>
            <a:pPr algn="ctr">
              <a:buNone/>
            </a:pPr>
            <a:endParaRPr lang="ru-RU" i="1" dirty="0" smtClean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бронзовый </a:t>
            </a:r>
            <a:r>
              <a:rPr lang="ru-RU" i="1" dirty="0">
                <a:solidFill>
                  <a:srgbClr val="FF0000"/>
                </a:solidFill>
              </a:rPr>
              <a:t>призер </a:t>
            </a:r>
            <a:r>
              <a:rPr lang="ru-RU" i="1" dirty="0"/>
              <a:t>чемпионата мира-2013</a:t>
            </a:r>
            <a:endParaRPr lang="ru-RU" dirty="0"/>
          </a:p>
        </p:txBody>
      </p:sp>
      <p:pic>
        <p:nvPicPr>
          <p:cNvPr id="50178" name="Picture 2" descr="Ткачева Светла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00240"/>
            <a:ext cx="3857652" cy="37198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01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01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Скиба Галина </a:t>
            </a:r>
            <a:r>
              <a:rPr lang="ru-RU" sz="4000" b="1" i="1" dirty="0" smtClean="0">
                <a:solidFill>
                  <a:srgbClr val="FF0000"/>
                </a:solidFill>
              </a:rPr>
              <a:t>Юрьевна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br>
              <a:rPr lang="ru-RU" sz="4000" i="1" dirty="0" smtClean="0">
                <a:solidFill>
                  <a:srgbClr val="FF0000"/>
                </a:solidFill>
              </a:rPr>
            </a:br>
            <a:r>
              <a:rPr lang="ru-RU" sz="3100" i="1" dirty="0" smtClean="0"/>
              <a:t>09.05.1984</a:t>
            </a:r>
            <a:r>
              <a:rPr lang="ru-RU" sz="3100" i="1" dirty="0"/>
              <a:t>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214942" y="1600200"/>
            <a:ext cx="347185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Хоккей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бронзовый </a:t>
            </a:r>
            <a:r>
              <a:rPr lang="ru-RU" i="1" dirty="0">
                <a:solidFill>
                  <a:srgbClr val="FF0000"/>
                </a:solidFill>
              </a:rPr>
              <a:t>призер </a:t>
            </a:r>
            <a:r>
              <a:rPr lang="ru-RU" i="1" dirty="0"/>
              <a:t>чемпионата мира-2013.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48130" name="Picture 2" descr="Скиба Гал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714488"/>
            <a:ext cx="4067560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Смолина Екатерина </a:t>
            </a:r>
            <a:r>
              <a:rPr lang="ru-RU" sz="4000" b="1" i="1" dirty="0" smtClean="0">
                <a:solidFill>
                  <a:srgbClr val="FF0000"/>
                </a:solidFill>
              </a:rPr>
              <a:t>Анатольевна</a:t>
            </a:r>
            <a:r>
              <a:rPr lang="ru-RU" sz="4000" i="1" dirty="0" smtClean="0">
                <a:solidFill>
                  <a:srgbClr val="FF0000"/>
                </a:solidFill>
              </a:rPr>
              <a:t> </a:t>
            </a:r>
            <a:r>
              <a:rPr lang="ru-RU" sz="3100" i="1" dirty="0"/>
              <a:t>08.10.1988,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00562" y="1600200"/>
            <a:ext cx="418623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Хоккей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/>
              <a:t>Главные достижения</a:t>
            </a:r>
            <a:r>
              <a:rPr lang="ru-RU" b="1" i="1" dirty="0" smtClean="0"/>
              <a:t>:</a:t>
            </a:r>
          </a:p>
          <a:p>
            <a:pPr algn="ctr">
              <a:buNone/>
            </a:pPr>
            <a:endParaRPr lang="ru-RU" b="1" i="1" dirty="0"/>
          </a:p>
          <a:p>
            <a:pPr algn="ctr">
              <a:buNone/>
            </a:pPr>
            <a:endParaRPr lang="ru-RU" b="1" i="1" dirty="0" smtClean="0"/>
          </a:p>
          <a:p>
            <a:pPr algn="ctr">
              <a:buNone/>
            </a:pPr>
            <a:r>
              <a:rPr lang="ru-RU" i="1" dirty="0" smtClean="0"/>
              <a:t> </a:t>
            </a:r>
            <a:r>
              <a:rPr lang="ru-RU" i="1" dirty="0">
                <a:solidFill>
                  <a:srgbClr val="FF0000"/>
                </a:solidFill>
              </a:rPr>
              <a:t>бронзовый призер </a:t>
            </a:r>
            <a:r>
              <a:rPr lang="ru-RU" i="1" dirty="0"/>
              <a:t>чемпионата мира-2013</a:t>
            </a:r>
            <a:endParaRPr lang="ru-RU" dirty="0"/>
          </a:p>
        </p:txBody>
      </p:sp>
      <p:pic>
        <p:nvPicPr>
          <p:cNvPr id="49154" name="Picture 2" descr="Смолина Екатери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5" y="1785926"/>
            <a:ext cx="3931491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91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Шохина Анна </a:t>
            </a:r>
            <a:r>
              <a:rPr lang="ru-RU" sz="4000" b="1" i="1" dirty="0" smtClean="0">
                <a:solidFill>
                  <a:srgbClr val="FF0000"/>
                </a:solidFill>
              </a:rPr>
              <a:t>Константиновна</a:t>
            </a:r>
            <a:r>
              <a:rPr lang="ru-RU" i="1" dirty="0" smtClean="0"/>
              <a:t> </a:t>
            </a:r>
            <a:r>
              <a:rPr lang="ru-RU" sz="3100" i="1" dirty="0"/>
              <a:t>23.06.1997, МС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14810" y="1600200"/>
            <a:ext cx="4471990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Хоккей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>
                <a:solidFill>
                  <a:srgbClr val="FF0000"/>
                </a:solidFill>
              </a:rPr>
              <a:t>чемпионка </a:t>
            </a:r>
            <a:r>
              <a:rPr lang="ru-RU" i="1" dirty="0">
                <a:solidFill>
                  <a:srgbClr val="FF0000"/>
                </a:solidFill>
              </a:rPr>
              <a:t>России </a:t>
            </a:r>
            <a:r>
              <a:rPr lang="ru-RU" i="1" dirty="0"/>
              <a:t>и </a:t>
            </a:r>
            <a:r>
              <a:rPr lang="ru-RU" i="1" dirty="0">
                <a:solidFill>
                  <a:srgbClr val="FF0000"/>
                </a:solidFill>
              </a:rPr>
              <a:t>обладатель Кубка </a:t>
            </a:r>
            <a:r>
              <a:rPr lang="ru-RU" i="1" dirty="0"/>
              <a:t>европейских чемпионов-2013.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51202" name="Picture 2" descr="Шохина Анна Константиновна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2071678"/>
            <a:ext cx="4074612" cy="39290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1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1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571472" y="928670"/>
            <a:ext cx="8358246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Решением Олимпийского комитета России и Министерства спорта России на Олимпийские игры попали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31 спортсмен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Московской области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по 10 видам спорта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из них – </a:t>
            </a:r>
          </a:p>
          <a:p>
            <a:pPr lvl="0" indent="45085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22 спортсмена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Центра зимних видов спорта Московской области  и </a:t>
            </a:r>
            <a:r>
              <a:rPr kumimoji="0" lang="ru-RU" sz="2800" b="0" i="0" u="sng" strike="noStrike" cap="none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latin typeface="Arial" pitchFamily="34" charset="0"/>
                <a:ea typeface="Times New Roman" pitchFamily="18" charset="0"/>
              </a:rPr>
              <a:t>9 спортсменок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женской команды по хоккею с мячом</a:t>
            </a:r>
            <a:r>
              <a:rPr lang="ru-RU" sz="2800" dirty="0"/>
              <a:t>«Торнадо» г. Дмитров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508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Не смогли попасть в Олимпийскую сборную наши спортсмены по кёрлингу, фигурному катанию, прыжках на лыжах с трамплина, скелетону и биатлону.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b="1" dirty="0">
                <a:solidFill>
                  <a:srgbClr val="FF0000"/>
                </a:solidFill>
              </a:rPr>
              <a:t>Подмосковный десант </a:t>
            </a: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tx2">
                    <a:lumMod val="50000"/>
                  </a:schemeClr>
                </a:solidFill>
              </a:rPr>
              <a:t>в </a:t>
            </a:r>
            <a:r>
              <a:rPr lang="ru-RU" b="1" dirty="0">
                <a:solidFill>
                  <a:schemeClr val="tx2">
                    <a:lumMod val="50000"/>
                  </a:schemeClr>
                </a:solidFill>
              </a:rPr>
              <a:t>олимпийской сборной России</a:t>
            </a:r>
            <a:r>
              <a:rPr lang="ru-RU" dirty="0">
                <a:solidFill>
                  <a:schemeClr val="tx2">
                    <a:lumMod val="50000"/>
                  </a:schemeClr>
                </a:solidFill>
              </a:rPr>
              <a:t/>
            </a:r>
            <a:br>
              <a:rPr lang="ru-RU" dirty="0">
                <a:solidFill>
                  <a:schemeClr val="tx2">
                    <a:lumMod val="50000"/>
                  </a:schemeClr>
                </a:solidFill>
              </a:rPr>
            </a:b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86050" y="1600200"/>
            <a:ext cx="6357950" cy="452596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b="1" i="1" dirty="0" smtClean="0">
                <a:solidFill>
                  <a:srgbClr val="FF0000"/>
                </a:solidFill>
              </a:rPr>
              <a:t>Григорьев </a:t>
            </a:r>
            <a:r>
              <a:rPr lang="ru-RU" b="1" i="1" dirty="0">
                <a:solidFill>
                  <a:srgbClr val="FF0000"/>
                </a:solidFill>
              </a:rPr>
              <a:t>Владимир </a:t>
            </a:r>
            <a:r>
              <a:rPr lang="ru-RU" b="1" i="1" dirty="0" smtClean="0">
                <a:solidFill>
                  <a:srgbClr val="FF0000"/>
                </a:solidFill>
              </a:rPr>
              <a:t>Викторович</a:t>
            </a:r>
            <a:r>
              <a:rPr lang="ru-RU" i="1" dirty="0" smtClean="0"/>
              <a:t> </a:t>
            </a:r>
          </a:p>
          <a:p>
            <a:pPr algn="ctr">
              <a:buNone/>
            </a:pPr>
            <a:r>
              <a:rPr lang="ru-RU" sz="2800" i="1" dirty="0" smtClean="0"/>
              <a:t>ЗМС</a:t>
            </a:r>
            <a:r>
              <a:rPr lang="ru-RU" sz="2800" i="1" dirty="0"/>
              <a:t>, </a:t>
            </a:r>
            <a:r>
              <a:rPr lang="ru-RU" sz="2800" i="1" dirty="0" smtClean="0"/>
              <a:t>08.08.1982</a:t>
            </a:r>
            <a:r>
              <a:rPr lang="ru-RU" i="1" dirty="0" smtClean="0"/>
              <a:t> </a:t>
            </a:r>
          </a:p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Шорт-трек</a:t>
            </a:r>
            <a:endParaRPr lang="ru-RU" dirty="0">
              <a:solidFill>
                <a:srgbClr val="FF0000"/>
              </a:solidFill>
            </a:endParaRPr>
          </a:p>
          <a:p>
            <a:pPr algn="ctr">
              <a:buNone/>
            </a:pPr>
            <a:r>
              <a:rPr lang="ru-RU" sz="2800" b="1" i="1" dirty="0"/>
              <a:t>Главные достижения:</a:t>
            </a:r>
            <a:r>
              <a:rPr lang="ru-RU" sz="2800" i="1" dirty="0"/>
              <a:t> </a:t>
            </a:r>
            <a:endParaRPr lang="ru-RU" sz="2800" i="1" dirty="0" smtClean="0"/>
          </a:p>
          <a:p>
            <a:pPr>
              <a:buNone/>
            </a:pPr>
            <a:r>
              <a:rPr lang="ru-RU" sz="2800" b="1" i="1" dirty="0" smtClean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чемпион</a:t>
            </a:r>
            <a:r>
              <a:rPr lang="ru-RU" sz="2800" i="1" dirty="0" smtClean="0"/>
              <a:t> </a:t>
            </a:r>
            <a:r>
              <a:rPr lang="ru-RU" sz="2800" i="1" dirty="0"/>
              <a:t>Европы на дистанции </a:t>
            </a:r>
            <a:endParaRPr lang="ru-RU" sz="2800" i="1" dirty="0" smtClean="0"/>
          </a:p>
          <a:p>
            <a:pPr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 500 </a:t>
            </a:r>
            <a:r>
              <a:rPr lang="ru-RU" sz="2800" i="1" dirty="0"/>
              <a:t>метров (2013), </a:t>
            </a:r>
            <a:endParaRPr lang="ru-RU" sz="2800" i="1" dirty="0" smtClean="0"/>
          </a:p>
          <a:p>
            <a:pPr>
              <a:buNone/>
            </a:pPr>
            <a:r>
              <a:rPr lang="ru-RU" sz="2800" b="1" i="1" dirty="0"/>
              <a:t> </a:t>
            </a:r>
            <a:r>
              <a:rPr lang="ru-RU" sz="2800" b="1" i="1" dirty="0" smtClean="0">
                <a:solidFill>
                  <a:srgbClr val="FF0000"/>
                </a:solidFill>
              </a:rPr>
              <a:t>чемпион</a:t>
            </a:r>
            <a:r>
              <a:rPr lang="ru-RU" sz="2800" i="1" dirty="0" smtClean="0"/>
              <a:t> </a:t>
            </a:r>
            <a:r>
              <a:rPr lang="ru-RU" sz="2800" i="1" dirty="0"/>
              <a:t>Европы в  эстафете </a:t>
            </a:r>
            <a:endParaRPr lang="ru-RU" sz="2800" i="1" dirty="0" smtClean="0"/>
          </a:p>
          <a:p>
            <a:pPr>
              <a:buNone/>
            </a:pPr>
            <a:r>
              <a:rPr lang="ru-RU" sz="2800" i="1" dirty="0"/>
              <a:t> </a:t>
            </a:r>
            <a:r>
              <a:rPr lang="ru-RU" sz="2800" i="1" dirty="0" smtClean="0"/>
              <a:t> (</a:t>
            </a:r>
            <a:r>
              <a:rPr lang="ru-RU" sz="2800" i="1" dirty="0"/>
              <a:t>2013, 2014). </a:t>
            </a:r>
            <a:endParaRPr lang="ru-RU" sz="2800" dirty="0"/>
          </a:p>
          <a:p>
            <a:endParaRPr lang="ru-RU" dirty="0"/>
          </a:p>
        </p:txBody>
      </p:sp>
      <p:pic>
        <p:nvPicPr>
          <p:cNvPr id="18433" name="Picture 1" descr="vladimir-grigorev-portret-oficialny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428868"/>
            <a:ext cx="2500330" cy="3762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84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84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0042"/>
            <a:ext cx="8229600" cy="917596"/>
          </a:xfrm>
        </p:spPr>
        <p:txBody>
          <a:bodyPr>
            <a:normAutofit fontScale="90000"/>
          </a:bodyPr>
          <a:lstStyle/>
          <a:p>
            <a:r>
              <a:rPr lang="ru-RU" sz="4000" b="1" i="1" dirty="0" smtClean="0">
                <a:solidFill>
                  <a:srgbClr val="FF0000"/>
                </a:solidFill>
              </a:rPr>
              <a:t>Белякова </a:t>
            </a:r>
            <a:r>
              <a:rPr lang="ru-RU" sz="4000" b="1" i="1" dirty="0">
                <a:solidFill>
                  <a:srgbClr val="FF0000"/>
                </a:solidFill>
              </a:rPr>
              <a:t>Ольга </a:t>
            </a:r>
            <a:r>
              <a:rPr lang="ru-RU" sz="4000" b="1" i="1" dirty="0" smtClean="0">
                <a:solidFill>
                  <a:srgbClr val="FF0000"/>
                </a:solidFill>
              </a:rPr>
              <a:t>Владимировна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sz="3100" i="1" dirty="0" smtClean="0"/>
              <a:t>МСМК</a:t>
            </a:r>
            <a:r>
              <a:rPr lang="ru-RU" sz="3100" i="1" dirty="0"/>
              <a:t>, </a:t>
            </a:r>
            <a:r>
              <a:rPr lang="ru-RU" sz="3100" i="1" dirty="0" smtClean="0"/>
              <a:t>26.09.1988</a:t>
            </a:r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1600200"/>
            <a:ext cx="5329246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Шорт-трек</a:t>
            </a:r>
            <a:endParaRPr lang="ru-RU" b="1" i="1" dirty="0" smtClean="0"/>
          </a:p>
          <a:p>
            <a:pPr>
              <a:buNone/>
            </a:pPr>
            <a:r>
              <a:rPr lang="ru-RU" b="1" i="1" dirty="0" smtClean="0"/>
              <a:t>Главные </a:t>
            </a:r>
            <a:r>
              <a:rPr lang="ru-RU" b="1" i="1" dirty="0"/>
              <a:t>достижения:</a:t>
            </a:r>
            <a:r>
              <a:rPr lang="ru-RU" i="1" dirty="0"/>
              <a:t> </a:t>
            </a:r>
            <a:r>
              <a:rPr lang="ru-RU" b="1" i="1" dirty="0">
                <a:solidFill>
                  <a:srgbClr val="FF0000"/>
                </a:solidFill>
              </a:rPr>
              <a:t>серебряный призер </a:t>
            </a:r>
            <a:r>
              <a:rPr lang="ru-RU" i="1" dirty="0"/>
              <a:t>Чемпионата Европы в эстафете (2010).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17409" name="Picture 1" descr="1328373886_belyakova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1643050"/>
            <a:ext cx="2883228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74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74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Захаров Руслан </a:t>
            </a:r>
            <a:r>
              <a:rPr lang="ru-RU" sz="4000" b="1" i="1" dirty="0" smtClean="0">
                <a:solidFill>
                  <a:srgbClr val="FF0000"/>
                </a:solidFill>
              </a:rPr>
              <a:t>Альбертович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i="1" dirty="0" smtClean="0"/>
              <a:t> </a:t>
            </a:r>
            <a:r>
              <a:rPr lang="ru-RU" sz="3100" i="1" dirty="0"/>
              <a:t>ЗМС, 24.03.1987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1868" y="1600200"/>
            <a:ext cx="5114932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Шорт-трек</a:t>
            </a:r>
            <a:endParaRPr lang="ru-RU" b="1" i="1" dirty="0" smtClean="0"/>
          </a:p>
          <a:p>
            <a:pPr algn="ctr">
              <a:buNone/>
            </a:pPr>
            <a:r>
              <a:rPr lang="ru-RU" b="1" i="1" dirty="0" smtClean="0"/>
              <a:t>Главные </a:t>
            </a:r>
            <a:r>
              <a:rPr lang="ru-RU" b="1" i="1" dirty="0"/>
              <a:t>достижения</a:t>
            </a:r>
            <a:r>
              <a:rPr lang="ru-RU" i="1" dirty="0"/>
              <a:t>: </a:t>
            </a:r>
            <a:r>
              <a:rPr lang="ru-RU" b="1" i="1" dirty="0">
                <a:solidFill>
                  <a:srgbClr val="FF0000"/>
                </a:solidFill>
              </a:rPr>
              <a:t>чемпион </a:t>
            </a:r>
            <a:r>
              <a:rPr lang="ru-RU" i="1" dirty="0"/>
              <a:t>Европы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на </a:t>
            </a:r>
            <a:r>
              <a:rPr lang="ru-RU" i="1" dirty="0"/>
              <a:t>дистанции 3000 метров (2009), </a:t>
            </a:r>
            <a:endParaRPr lang="ru-RU" i="1" dirty="0" smtClean="0"/>
          </a:p>
          <a:p>
            <a:pPr algn="ctr">
              <a:buNone/>
            </a:pPr>
            <a:r>
              <a:rPr lang="ru-RU" i="1" dirty="0"/>
              <a:t> </a:t>
            </a:r>
            <a:r>
              <a:rPr lang="ru-RU" i="1" dirty="0" smtClean="0"/>
              <a:t> </a:t>
            </a:r>
            <a:r>
              <a:rPr lang="ru-RU" b="1" i="1" dirty="0" smtClean="0">
                <a:solidFill>
                  <a:srgbClr val="FF0000"/>
                </a:solidFill>
              </a:rPr>
              <a:t>чемпион</a:t>
            </a:r>
            <a:r>
              <a:rPr lang="ru-RU" i="1" dirty="0" smtClean="0"/>
              <a:t> </a:t>
            </a:r>
            <a:r>
              <a:rPr lang="ru-RU" i="1" dirty="0"/>
              <a:t>Европы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в </a:t>
            </a:r>
            <a:r>
              <a:rPr lang="ru-RU" i="1" dirty="0"/>
              <a:t>эстафете (2013). 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3554" name="Picture 2" descr="ruslan-zaharov-portret-oficialnyj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6" y="1857364"/>
            <a:ext cx="2857520" cy="4305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3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>
                <a:solidFill>
                  <a:srgbClr val="FF0000"/>
                </a:solidFill>
              </a:rPr>
              <a:t>Белугин Максим </a:t>
            </a:r>
            <a:r>
              <a:rPr lang="ru-RU" sz="4000" b="1" i="1" dirty="0" smtClean="0">
                <a:solidFill>
                  <a:srgbClr val="FF0000"/>
                </a:solidFill>
              </a:rPr>
              <a:t>Эдуардович</a:t>
            </a:r>
            <a:r>
              <a:rPr lang="ru-RU" i="1" dirty="0" smtClean="0"/>
              <a:t> </a:t>
            </a:r>
            <a:br>
              <a:rPr lang="ru-RU" i="1" dirty="0" smtClean="0"/>
            </a:br>
            <a:r>
              <a:rPr lang="ru-RU" sz="3100" i="1" dirty="0" smtClean="0"/>
              <a:t>МСМК</a:t>
            </a:r>
            <a:r>
              <a:rPr lang="ru-RU" sz="3100" i="1" dirty="0"/>
              <a:t>, 05.03.1985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428992" y="1600200"/>
            <a:ext cx="5257808" cy="452596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Бобслей</a:t>
            </a:r>
          </a:p>
          <a:p>
            <a:pPr algn="ctr">
              <a:buNone/>
            </a:pPr>
            <a:r>
              <a:rPr lang="ru-RU" b="1" i="1" dirty="0"/>
              <a:t>Главные достижения</a:t>
            </a:r>
            <a:r>
              <a:rPr lang="ru-RU" i="1" dirty="0"/>
              <a:t>: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в </a:t>
            </a:r>
            <a:r>
              <a:rPr lang="ru-RU" i="1" dirty="0"/>
              <a:t>двухместном экипаже занял 10-е место в общем зачете Кубка мира; в четырехместном </a:t>
            </a:r>
            <a:r>
              <a:rPr lang="ru-RU" i="1" dirty="0" smtClean="0"/>
              <a:t>– </a:t>
            </a:r>
          </a:p>
          <a:p>
            <a:pPr algn="ctr">
              <a:buNone/>
            </a:pPr>
            <a:r>
              <a:rPr lang="ru-RU" i="1" dirty="0" smtClean="0"/>
              <a:t>5-е </a:t>
            </a:r>
            <a:r>
              <a:rPr lang="ru-RU" i="1" dirty="0"/>
              <a:t>место в общем зачете</a:t>
            </a:r>
            <a:endParaRPr lang="ru-RU" dirty="0">
              <a:solidFill>
                <a:srgbClr val="FF0000"/>
              </a:solidFill>
            </a:endParaRPr>
          </a:p>
          <a:p>
            <a:pPr>
              <a:buNone/>
            </a:pPr>
            <a:endParaRPr lang="ru-RU" dirty="0"/>
          </a:p>
        </p:txBody>
      </p:sp>
      <p:pic>
        <p:nvPicPr>
          <p:cNvPr id="24578" name="Picture 2" descr="maksim-belugi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714488"/>
            <a:ext cx="3126463" cy="44291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642918"/>
            <a:ext cx="8229600" cy="774720"/>
          </a:xfrm>
        </p:spPr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Стульнева</a:t>
            </a:r>
            <a:r>
              <a:rPr lang="ru-RU" sz="4000" b="1" i="1" dirty="0">
                <a:solidFill>
                  <a:srgbClr val="FF0000"/>
                </a:solidFill>
              </a:rPr>
              <a:t> Ольга </a:t>
            </a:r>
            <a:r>
              <a:rPr lang="ru-RU" sz="4000" b="1" i="1" dirty="0" smtClean="0">
                <a:solidFill>
                  <a:srgbClr val="FF0000"/>
                </a:solidFill>
              </a:rPr>
              <a:t>Олеговна</a:t>
            </a:r>
            <a:br>
              <a:rPr lang="ru-RU" sz="4000" b="1" i="1" dirty="0" smtClean="0">
                <a:solidFill>
                  <a:srgbClr val="FF0000"/>
                </a:solidFill>
              </a:rPr>
            </a:br>
            <a:r>
              <a:rPr lang="ru-RU" i="1" dirty="0" smtClean="0"/>
              <a:t> </a:t>
            </a:r>
            <a:r>
              <a:rPr lang="ru-RU" sz="3100" i="1" dirty="0"/>
              <a:t>ЗМС, </a:t>
            </a:r>
            <a:r>
              <a:rPr lang="ru-RU" sz="3100" i="1" dirty="0" smtClean="0"/>
              <a:t>14.07.1983  </a:t>
            </a:r>
            <a:br>
              <a:rPr lang="ru-RU" sz="3100" i="1" dirty="0" smtClean="0"/>
            </a:br>
            <a:r>
              <a:rPr lang="ru-RU" sz="3100" i="1" dirty="0" smtClean="0"/>
              <a:t>                                             </a:t>
            </a:r>
            <a:r>
              <a:rPr lang="ru-RU" sz="2800" b="1" dirty="0" smtClean="0">
                <a:solidFill>
                  <a:srgbClr val="FF0000"/>
                </a:solidFill>
              </a:rPr>
              <a:t>Бобслей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786182" y="2000240"/>
            <a:ext cx="4900618" cy="4125923"/>
          </a:xfrm>
        </p:spPr>
        <p:txBody>
          <a:bodyPr>
            <a:normAutofit fontScale="77500" lnSpcReduction="20000"/>
          </a:bodyPr>
          <a:lstStyle/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r>
              <a:rPr lang="ru-RU" i="1" dirty="0">
                <a:solidFill>
                  <a:srgbClr val="FF0000"/>
                </a:solidFill>
              </a:rPr>
              <a:t>серебряная медаль </a:t>
            </a:r>
            <a:r>
              <a:rPr lang="ru-RU" i="1" dirty="0"/>
              <a:t>в эстафете 4х100 метров в составе сборной России на Олимпийских играх-2004 в Афинах, на этапах Кубка мира она сумела трижды привести свой экипаж в восьмерку сильнейших, </a:t>
            </a:r>
            <a:r>
              <a:rPr lang="ru-RU" i="1" dirty="0" smtClean="0"/>
              <a:t>март </a:t>
            </a:r>
            <a:r>
              <a:rPr lang="ru-RU" i="1" dirty="0"/>
              <a:t>2013 </a:t>
            </a:r>
            <a:r>
              <a:rPr lang="ru-RU" i="1" dirty="0" smtClean="0"/>
              <a:t>года –  </a:t>
            </a:r>
            <a:r>
              <a:rPr lang="ru-RU" i="1" dirty="0">
                <a:solidFill>
                  <a:srgbClr val="FF0000"/>
                </a:solidFill>
              </a:rPr>
              <a:t>чемпионка</a:t>
            </a:r>
            <a:r>
              <a:rPr lang="ru-RU" i="1" dirty="0"/>
              <a:t> России на трассе "Санки" в олимпийском Сочи в качестве пилота двойки.</a:t>
            </a:r>
            <a:endParaRPr lang="ru-RU" dirty="0"/>
          </a:p>
          <a:p>
            <a:pPr>
              <a:buNone/>
            </a:pPr>
            <a:endParaRPr lang="ru-RU" dirty="0"/>
          </a:p>
        </p:txBody>
      </p:sp>
      <p:pic>
        <p:nvPicPr>
          <p:cNvPr id="25602" name="Picture 2" descr="stulnev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5720" y="2071678"/>
            <a:ext cx="3199028" cy="21431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4000" b="1" i="1" dirty="0" err="1">
                <a:solidFill>
                  <a:srgbClr val="FF0000"/>
                </a:solidFill>
              </a:rPr>
              <a:t>Удобкина</a:t>
            </a:r>
            <a:r>
              <a:rPr lang="ru-RU" sz="4000" b="1" i="1" dirty="0">
                <a:solidFill>
                  <a:srgbClr val="FF0000"/>
                </a:solidFill>
              </a:rPr>
              <a:t> Людмила </a:t>
            </a:r>
            <a:r>
              <a:rPr lang="ru-RU" sz="4000" b="1" i="1" dirty="0" smtClean="0">
                <a:solidFill>
                  <a:srgbClr val="FF0000"/>
                </a:solidFill>
              </a:rPr>
              <a:t>Александровна</a:t>
            </a:r>
            <a:r>
              <a:rPr lang="ru-RU" i="1" dirty="0" smtClean="0"/>
              <a:t> </a:t>
            </a:r>
            <a:r>
              <a:rPr lang="ru-RU" sz="3100" i="1" dirty="0"/>
              <a:t>03.10.1984, МСМК</a:t>
            </a:r>
            <a:endParaRPr lang="ru-RU" sz="31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357554" y="2000240"/>
            <a:ext cx="5329246" cy="4125923"/>
          </a:xfrm>
        </p:spPr>
        <p:txBody>
          <a:bodyPr/>
          <a:lstStyle/>
          <a:p>
            <a:pPr algn="ctr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Бобслей</a:t>
            </a:r>
          </a:p>
          <a:p>
            <a:pPr algn="ctr">
              <a:buNone/>
            </a:pPr>
            <a:r>
              <a:rPr lang="ru-RU" b="1" i="1" dirty="0"/>
              <a:t>Главные достижения:</a:t>
            </a:r>
            <a:r>
              <a:rPr lang="ru-RU" i="1" dirty="0"/>
              <a:t> </a:t>
            </a:r>
            <a:endParaRPr lang="ru-RU" i="1" dirty="0" smtClean="0"/>
          </a:p>
          <a:p>
            <a:pPr algn="ctr">
              <a:buNone/>
            </a:pPr>
            <a:r>
              <a:rPr lang="ru-RU" i="1" dirty="0" smtClean="0"/>
              <a:t>чемпионат </a:t>
            </a:r>
            <a:r>
              <a:rPr lang="ru-RU" i="1" dirty="0"/>
              <a:t>Европы - 6 </a:t>
            </a:r>
            <a:r>
              <a:rPr lang="ru-RU" i="1" dirty="0" err="1"/>
              <a:t>местo</a:t>
            </a:r>
            <a:r>
              <a:rPr lang="ru-RU" i="1" dirty="0"/>
              <a:t>, общий зачет Кубка Мира - 6 место.</a:t>
            </a:r>
            <a:endParaRPr lang="ru-RU" dirty="0"/>
          </a:p>
          <a:p>
            <a:pPr algn="ctr">
              <a:buNone/>
            </a:pPr>
            <a:endParaRPr lang="ru-RU" dirty="0"/>
          </a:p>
        </p:txBody>
      </p:sp>
      <p:pic>
        <p:nvPicPr>
          <p:cNvPr id="26626" name="Picture 2" descr="udobkina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1928802"/>
            <a:ext cx="3000396" cy="40048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962</Words>
  <Application>Microsoft Office PowerPoint</Application>
  <PresentationFormat>Экран (4:3)</PresentationFormat>
  <Paragraphs>205</Paragraphs>
  <Slides>35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35</vt:i4>
      </vt:variant>
    </vt:vector>
  </HeadingPairs>
  <TitlesOfParts>
    <vt:vector size="36" baseType="lpstr">
      <vt:lpstr>Тема Office</vt:lpstr>
      <vt:lpstr>Слайд 1</vt:lpstr>
      <vt:lpstr>Слайд 2</vt:lpstr>
      <vt:lpstr>Слайд 3</vt:lpstr>
      <vt:lpstr>Подмосковный десант  в олимпийской сборной России </vt:lpstr>
      <vt:lpstr>Белякова Ольга Владимировна  МСМК, 26.09.1988 </vt:lpstr>
      <vt:lpstr>Захаров Руслан Альбертович  ЗМС, 24.03.1987</vt:lpstr>
      <vt:lpstr>Белугин Максим Эдуардович  МСМК, 05.03.1985</vt:lpstr>
      <vt:lpstr>Стульнева Ольга Олеговна  ЗМС, 14.07.1983                                                Бобслей </vt:lpstr>
      <vt:lpstr>Удобкина Людмила Александровна 03.10.1984, МСМК</vt:lpstr>
      <vt:lpstr>Демченко Альберт Михайлович 27.11.1971, ЗМС</vt:lpstr>
      <vt:lpstr>Павличенко Семен Александрович 11.05.1991, МСМК</vt:lpstr>
      <vt:lpstr>Граф Ольга Борисовна 15.07.1983, МСМК</vt:lpstr>
      <vt:lpstr>Лобышева Екатерина Александровна 13.03.1985, ЗМС</vt:lpstr>
      <vt:lpstr>Есин Алексей Юрьевич  03.12.1987, МСМК</vt:lpstr>
      <vt:lpstr>Шихова Екатерина Владимировна 25.06.1985, МСМК</vt:lpstr>
      <vt:lpstr>Филюшкина Виктория Викторовна 24.01.1985. МС</vt:lpstr>
      <vt:lpstr>Климов Евгений Дмитриевич  03.02.1994, МС</vt:lpstr>
      <vt:lpstr>Вайлд Виктор Айван  23.08.1986, МСМК</vt:lpstr>
      <vt:lpstr>Тудегешева Екатерина Николаевна 30.10.1987, ЗМС</vt:lpstr>
      <vt:lpstr>Буров Илья Алексеевич  13.11.1991, МС</vt:lpstr>
      <vt:lpstr>Кротов Павел Вадимович  24.04.1992, МСМК</vt:lpstr>
      <vt:lpstr>Хорошилов Александр Викторович 16.02.1984, МСМК</vt:lpstr>
      <vt:lpstr>Бессмертных Александр Андреевич 15.09.1986, МСМК</vt:lpstr>
      <vt:lpstr> Кузюкова Ольга Валерьевна  27.09.1985, МС</vt:lpstr>
      <vt:lpstr>Хазова Ирина Викторовна 20.03.1984, ЗМС</vt:lpstr>
      <vt:lpstr> Смоленцева Екатерина Вячеславовна 15.09.1981, МСМК</vt:lpstr>
      <vt:lpstr>Бурина Татьяна Ивановна 20.03.1980, МСМК</vt:lpstr>
      <vt:lpstr>Щукина Анна Васильевна 05.11.1987, МСМК</vt:lpstr>
      <vt:lpstr>Гаврилова Ия Викторовна 03.09.1987, МСМК</vt:lpstr>
      <vt:lpstr>Пругова Анна Александровна 20.11.1993, МСМК</vt:lpstr>
      <vt:lpstr>Ткачева Светлана Валерьевна  03.11.1984, МСМК</vt:lpstr>
      <vt:lpstr>Скиба Галина Юрьевна  09.05.1984, МСМК</vt:lpstr>
      <vt:lpstr>Смолина Екатерина Анатольевна 08.10.1988, МСМК</vt:lpstr>
      <vt:lpstr>Шохина Анна Константиновна 23.06.1997, МС</vt:lpstr>
      <vt:lpstr>Слайд 35</vt:lpstr>
    </vt:vector>
  </TitlesOfParts>
  <Company>SERGIEV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Подмосковный десант в олимпийской сборной России</dc:title>
  <dc:creator>ОЛЬГА</dc:creator>
  <cp:lastModifiedBy>IT</cp:lastModifiedBy>
  <cp:revision>10</cp:revision>
  <dcterms:created xsi:type="dcterms:W3CDTF">2014-02-05T14:27:41Z</dcterms:created>
  <dcterms:modified xsi:type="dcterms:W3CDTF">2014-02-05T16:01:29Z</dcterms:modified>
</cp:coreProperties>
</file>