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4" r:id="rId6"/>
    <p:sldId id="266" r:id="rId7"/>
    <p:sldId id="268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95" r:id="rId24"/>
    <p:sldId id="285" r:id="rId25"/>
    <p:sldId id="286" r:id="rId26"/>
    <p:sldId id="287" r:id="rId27"/>
    <p:sldId id="289" r:id="rId28"/>
    <p:sldId id="291" r:id="rId29"/>
    <p:sldId id="297" r:id="rId30"/>
    <p:sldId id="292" r:id="rId31"/>
    <p:sldId id="293" r:id="rId32"/>
    <p:sldId id="294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3399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0E0C3-8DDE-4FDD-87FD-75FCC8ACBD2B}" type="datetimeFigureOut">
              <a:rPr lang="ru-RU" smtClean="0"/>
              <a:pPr/>
              <a:t>27.06.2012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5399D-82B3-41D0-A81F-83F2A78E6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0E0C3-8DDE-4FDD-87FD-75FCC8ACBD2B}" type="datetimeFigureOut">
              <a:rPr lang="ru-RU" smtClean="0"/>
              <a:pPr/>
              <a:t>27.06.2012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5399D-82B3-41D0-A81F-83F2A78E6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0E0C3-8DDE-4FDD-87FD-75FCC8ACBD2B}" type="datetimeFigureOut">
              <a:rPr lang="ru-RU" smtClean="0"/>
              <a:pPr/>
              <a:t>27.06.2012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5399D-82B3-41D0-A81F-83F2A78E6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0E0C3-8DDE-4FDD-87FD-75FCC8ACBD2B}" type="datetimeFigureOut">
              <a:rPr lang="ru-RU" smtClean="0"/>
              <a:pPr/>
              <a:t>27.06.2012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5399D-82B3-41D0-A81F-83F2A78E6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0E0C3-8DDE-4FDD-87FD-75FCC8ACBD2B}" type="datetimeFigureOut">
              <a:rPr lang="ru-RU" smtClean="0"/>
              <a:pPr/>
              <a:t>27.06.2012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5399D-82B3-41D0-A81F-83F2A78E6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0E0C3-8DDE-4FDD-87FD-75FCC8ACBD2B}" type="datetimeFigureOut">
              <a:rPr lang="ru-RU" smtClean="0"/>
              <a:pPr/>
              <a:t>27.06.2012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5399D-82B3-41D0-A81F-83F2A78E6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0E0C3-8DDE-4FDD-87FD-75FCC8ACBD2B}" type="datetimeFigureOut">
              <a:rPr lang="ru-RU" smtClean="0"/>
              <a:pPr/>
              <a:t>27.06.2012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5399D-82B3-41D0-A81F-83F2A78E6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0E0C3-8DDE-4FDD-87FD-75FCC8ACBD2B}" type="datetimeFigureOut">
              <a:rPr lang="ru-RU" smtClean="0"/>
              <a:pPr/>
              <a:t>27.06.2012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5399D-82B3-41D0-A81F-83F2A78E6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0E0C3-8DDE-4FDD-87FD-75FCC8ACBD2B}" type="datetimeFigureOut">
              <a:rPr lang="ru-RU" smtClean="0"/>
              <a:pPr/>
              <a:t>27.06.2012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5399D-82B3-41D0-A81F-83F2A78E6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0E0C3-8DDE-4FDD-87FD-75FCC8ACBD2B}" type="datetimeFigureOut">
              <a:rPr lang="ru-RU" smtClean="0"/>
              <a:pPr/>
              <a:t>27.06.2012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5399D-82B3-41D0-A81F-83F2A78E6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0E0C3-8DDE-4FDD-87FD-75FCC8ACBD2B}" type="datetimeFigureOut">
              <a:rPr lang="ru-RU" smtClean="0"/>
              <a:pPr/>
              <a:t>27.06.2012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5399D-82B3-41D0-A81F-83F2A78E6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0E0C3-8DDE-4FDD-87FD-75FCC8ACBD2B}" type="datetimeFigureOut">
              <a:rPr lang="ru-RU" smtClean="0"/>
              <a:pPr/>
              <a:t>27.06.2012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5399D-82B3-41D0-A81F-83F2A78E6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cdn.myanimelist.net/images/userimages/155016.jpg" TargetMode="Externa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1357298"/>
            <a:ext cx="6933750" cy="37856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My </a:t>
            </a:r>
          </a:p>
          <a:p>
            <a: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English </a:t>
            </a:r>
          </a:p>
          <a:p>
            <a: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letters</a:t>
            </a:r>
            <a:endParaRPr lang="ru-RU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86182" y="6072206"/>
            <a:ext cx="4274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Учитель: Касаткина Людмила Викторовна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авнобедренный треугольник 12"/>
          <p:cNvSpPr/>
          <p:nvPr/>
        </p:nvSpPr>
        <p:spPr>
          <a:xfrm rot="18272579">
            <a:off x="4397787" y="1510867"/>
            <a:ext cx="1504761" cy="3143272"/>
          </a:xfrm>
          <a:prstGeom prst="triangle">
            <a:avLst>
              <a:gd name="adj" fmla="val 40743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072066" y="3071810"/>
            <a:ext cx="17859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Pussy</a:t>
            </a:r>
            <a:endParaRPr lang="ru-RU" sz="4400" dirty="0"/>
          </a:p>
        </p:txBody>
      </p:sp>
      <p:sp>
        <p:nvSpPr>
          <p:cNvPr id="9" name="Овал 8"/>
          <p:cNvSpPr/>
          <p:nvPr/>
        </p:nvSpPr>
        <p:spPr>
          <a:xfrm>
            <a:off x="1714480" y="642918"/>
            <a:ext cx="1428760" cy="142876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071670" y="1000108"/>
            <a:ext cx="6655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dirty="0" smtClean="0">
                <a:solidFill>
                  <a:prstClr val="black"/>
                </a:solidFill>
              </a:rPr>
              <a:t>Pp</a:t>
            </a:r>
            <a:endParaRPr lang="ru-RU" sz="3600" dirty="0">
              <a:solidFill>
                <a:prstClr val="black"/>
              </a:solidFill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 rot="20347474">
            <a:off x="2663994" y="2329916"/>
            <a:ext cx="1642757" cy="3226169"/>
          </a:xfrm>
          <a:prstGeom prst="triangle">
            <a:avLst>
              <a:gd name="adj" fmla="val 59584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6594690">
            <a:off x="4987216" y="394735"/>
            <a:ext cx="1133082" cy="3284092"/>
          </a:xfrm>
          <a:prstGeom prst="triangle">
            <a:avLst>
              <a:gd name="adj" fmla="val 35321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 rot="986106">
            <a:off x="790586" y="2428225"/>
            <a:ext cx="1478737" cy="3277415"/>
          </a:xfrm>
          <a:prstGeom prst="triangle">
            <a:avLst>
              <a:gd name="adj" fmla="val 5080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 rot="17582157">
            <a:off x="627299" y="4147758"/>
            <a:ext cx="13933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please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286116" y="4572008"/>
            <a:ext cx="11778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stop</a:t>
            </a: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6000760" y="1928802"/>
            <a:ext cx="9131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Pam</a:t>
            </a:r>
            <a:endParaRPr lang="ru-RU" sz="3200" dirty="0"/>
          </a:p>
        </p:txBody>
      </p:sp>
      <p:sp>
        <p:nvSpPr>
          <p:cNvPr id="14" name="Равнобедренный треугольник 13"/>
          <p:cNvSpPr/>
          <p:nvPr/>
        </p:nvSpPr>
        <p:spPr>
          <a:xfrm rot="15712851">
            <a:off x="4924180" y="-697874"/>
            <a:ext cx="1133082" cy="3430558"/>
          </a:xfrm>
          <a:prstGeom prst="triangle">
            <a:avLst>
              <a:gd name="adj" fmla="val 35321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857884" y="785794"/>
            <a:ext cx="12554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  ship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1071538" y="2214554"/>
            <a:ext cx="65434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[p]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2500306"/>
            <a:ext cx="9749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Dd</a:t>
            </a:r>
            <a:endParaRPr lang="ru-RU" sz="5400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3643306" y="3000372"/>
            <a:ext cx="1928826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929322" y="2643182"/>
            <a:ext cx="8274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[d]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Улыбающееся лицо 28"/>
          <p:cNvSpPr/>
          <p:nvPr/>
        </p:nvSpPr>
        <p:spPr>
          <a:xfrm>
            <a:off x="1071538" y="5786454"/>
            <a:ext cx="2286016" cy="785818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Улыбающееся лицо 25"/>
          <p:cNvSpPr/>
          <p:nvPr/>
        </p:nvSpPr>
        <p:spPr>
          <a:xfrm>
            <a:off x="6715140" y="4143380"/>
            <a:ext cx="1857388" cy="70008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Улыбающееся лицо 26"/>
          <p:cNvSpPr/>
          <p:nvPr/>
        </p:nvSpPr>
        <p:spPr>
          <a:xfrm>
            <a:off x="5857884" y="5214950"/>
            <a:ext cx="1414466" cy="62864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лыбающееся лицо 27"/>
          <p:cNvSpPr/>
          <p:nvPr/>
        </p:nvSpPr>
        <p:spPr>
          <a:xfrm>
            <a:off x="3714744" y="5715016"/>
            <a:ext cx="1071570" cy="642942"/>
          </a:xfrm>
          <a:prstGeom prst="smileyFace">
            <a:avLst>
              <a:gd name="adj" fmla="val 46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Улыбающееся лицо 24"/>
          <p:cNvSpPr/>
          <p:nvPr/>
        </p:nvSpPr>
        <p:spPr>
          <a:xfrm>
            <a:off x="500034" y="4500570"/>
            <a:ext cx="1843094" cy="914400"/>
          </a:xfrm>
          <a:prstGeom prst="smileyFac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лыбающееся лицо 17"/>
          <p:cNvSpPr/>
          <p:nvPr/>
        </p:nvSpPr>
        <p:spPr>
          <a:xfrm>
            <a:off x="3786182" y="2143116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лыбающееся лицо 9"/>
          <p:cNvSpPr/>
          <p:nvPr/>
        </p:nvSpPr>
        <p:spPr>
          <a:xfrm>
            <a:off x="1000100" y="2285992"/>
            <a:ext cx="2071702" cy="1000132"/>
          </a:xfrm>
          <a:prstGeom prst="smileyFac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лыбающееся лицо 16"/>
          <p:cNvSpPr/>
          <p:nvPr/>
        </p:nvSpPr>
        <p:spPr>
          <a:xfrm>
            <a:off x="2071670" y="3714752"/>
            <a:ext cx="1571636" cy="914400"/>
          </a:xfrm>
          <a:prstGeom prst="smileyFac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лыбающееся лицо 13"/>
          <p:cNvSpPr/>
          <p:nvPr/>
        </p:nvSpPr>
        <p:spPr>
          <a:xfrm>
            <a:off x="4000496" y="4214818"/>
            <a:ext cx="1271590" cy="785818"/>
          </a:xfrm>
          <a:prstGeom prst="smileyFac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лыбающееся лицо 11"/>
          <p:cNvSpPr/>
          <p:nvPr/>
        </p:nvSpPr>
        <p:spPr>
          <a:xfrm>
            <a:off x="5357818" y="3071810"/>
            <a:ext cx="1500198" cy="928694"/>
          </a:xfrm>
          <a:prstGeom prst="smileyFac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лыбающееся лицо 10"/>
          <p:cNvSpPr/>
          <p:nvPr/>
        </p:nvSpPr>
        <p:spPr>
          <a:xfrm>
            <a:off x="5500694" y="1928802"/>
            <a:ext cx="2286016" cy="857256"/>
          </a:xfrm>
          <a:prstGeom prst="smileyFac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лыбающееся лицо 14"/>
          <p:cNvSpPr/>
          <p:nvPr/>
        </p:nvSpPr>
        <p:spPr>
          <a:xfrm>
            <a:off x="4214810" y="714356"/>
            <a:ext cx="1500198" cy="857256"/>
          </a:xfrm>
          <a:prstGeom prst="smileyFac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лыбающееся лицо 15"/>
          <p:cNvSpPr/>
          <p:nvPr/>
        </p:nvSpPr>
        <p:spPr>
          <a:xfrm>
            <a:off x="2786050" y="1071546"/>
            <a:ext cx="985838" cy="642942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929058" y="2285992"/>
            <a:ext cx="7104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Dd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928926" y="1142984"/>
            <a:ext cx="644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old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572132" y="3357562"/>
            <a:ext cx="881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doll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071538" y="2500306"/>
            <a:ext cx="19030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grandfather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643570" y="2000240"/>
            <a:ext cx="1700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daughter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214810" y="4357694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and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285984" y="4000504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Teddy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500562" y="928670"/>
            <a:ext cx="10071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down</a:t>
            </a:r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714348" y="4572008"/>
            <a:ext cx="1382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Daddy</a:t>
            </a:r>
            <a:endParaRPr lang="ru-RU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1214414" y="5929330"/>
            <a:ext cx="21221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Good Bye!</a:t>
            </a:r>
            <a:endParaRPr lang="ru-RU" sz="3600" dirty="0"/>
          </a:p>
        </p:txBody>
      </p:sp>
      <p:sp>
        <p:nvSpPr>
          <p:cNvPr id="22" name="TextBox 21"/>
          <p:cNvSpPr txBox="1"/>
          <p:nvPr/>
        </p:nvSpPr>
        <p:spPr>
          <a:xfrm>
            <a:off x="3714744" y="5643578"/>
            <a:ext cx="810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red</a:t>
            </a:r>
            <a:endParaRPr lang="ru-RU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6000760" y="5214950"/>
            <a:ext cx="979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Dick</a:t>
            </a:r>
            <a:endParaRPr lang="ru-RU" sz="3600" dirty="0"/>
          </a:p>
        </p:txBody>
      </p:sp>
      <p:sp>
        <p:nvSpPr>
          <p:cNvPr id="24" name="TextBox 23"/>
          <p:cNvSpPr txBox="1"/>
          <p:nvPr/>
        </p:nvSpPr>
        <p:spPr>
          <a:xfrm>
            <a:off x="7000892" y="4000504"/>
            <a:ext cx="1340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fr</a:t>
            </a:r>
            <a:r>
              <a:rPr lang="en-US" sz="3600" dirty="0" smtClean="0"/>
              <a:t>iend</a:t>
            </a:r>
            <a:endParaRPr lang="ru-RU" sz="3600" dirty="0"/>
          </a:p>
        </p:txBody>
      </p:sp>
      <p:sp>
        <p:nvSpPr>
          <p:cNvPr id="30" name="TextBox 29"/>
          <p:cNvSpPr txBox="1"/>
          <p:nvPr/>
        </p:nvSpPr>
        <p:spPr>
          <a:xfrm>
            <a:off x="3929058" y="3500438"/>
            <a:ext cx="65434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[d]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7356" y="2285992"/>
            <a:ext cx="104708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Vv</a:t>
            </a:r>
            <a:endParaRPr lang="ru-RU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5643570" y="2357430"/>
            <a:ext cx="10038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[v]</a:t>
            </a:r>
            <a:endParaRPr lang="ru-RU" sz="60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214678" y="2928934"/>
            <a:ext cx="2071702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блако 11"/>
          <p:cNvSpPr/>
          <p:nvPr/>
        </p:nvSpPr>
        <p:spPr>
          <a:xfrm>
            <a:off x="1142976" y="2928934"/>
            <a:ext cx="2428892" cy="155734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блако 10"/>
          <p:cNvSpPr/>
          <p:nvPr/>
        </p:nvSpPr>
        <p:spPr>
          <a:xfrm>
            <a:off x="6643702" y="500042"/>
            <a:ext cx="1914532" cy="1485904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лако 8"/>
          <p:cNvSpPr/>
          <p:nvPr/>
        </p:nvSpPr>
        <p:spPr>
          <a:xfrm>
            <a:off x="3500430" y="1285860"/>
            <a:ext cx="2786082" cy="1414466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лако 7"/>
          <p:cNvSpPr/>
          <p:nvPr/>
        </p:nvSpPr>
        <p:spPr>
          <a:xfrm>
            <a:off x="1643042" y="785794"/>
            <a:ext cx="914400" cy="914400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857356" y="1000108"/>
            <a:ext cx="6030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Vv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071934" y="1428736"/>
            <a:ext cx="15100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seven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643042" y="3214686"/>
            <a:ext cx="11730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have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7072330" y="785794"/>
            <a:ext cx="10526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love</a:t>
            </a:r>
            <a:endParaRPr lang="ru-RU" sz="4000" dirty="0"/>
          </a:p>
        </p:txBody>
      </p:sp>
      <p:sp>
        <p:nvSpPr>
          <p:cNvPr id="10" name="Облако 9"/>
          <p:cNvSpPr/>
          <p:nvPr/>
        </p:nvSpPr>
        <p:spPr>
          <a:xfrm>
            <a:off x="5072066" y="3357562"/>
            <a:ext cx="2071702" cy="914400"/>
          </a:xfrm>
          <a:prstGeom prst="cloud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500694" y="3500438"/>
            <a:ext cx="9410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five</a:t>
            </a:r>
            <a:endParaRPr lang="ru-RU" sz="4000" dirty="0"/>
          </a:p>
        </p:txBody>
      </p:sp>
      <p:sp>
        <p:nvSpPr>
          <p:cNvPr id="13" name="Облако 12"/>
          <p:cNvSpPr/>
          <p:nvPr/>
        </p:nvSpPr>
        <p:spPr>
          <a:xfrm>
            <a:off x="2071670" y="4714884"/>
            <a:ext cx="2271722" cy="1414466"/>
          </a:xfrm>
          <a:prstGeom prst="cloud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571736" y="4929198"/>
            <a:ext cx="13456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violet</a:t>
            </a:r>
            <a:endParaRPr lang="ru-RU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785786" y="1928802"/>
            <a:ext cx="623889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[v]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2214554"/>
            <a:ext cx="102784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err="1" smtClean="0"/>
              <a:t>Tt</a:t>
            </a:r>
            <a:endParaRPr lang="ru-RU" sz="80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071802" y="2928934"/>
            <a:ext cx="1571636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214942" y="2357430"/>
            <a:ext cx="9140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[t]</a:t>
            </a:r>
            <a:endParaRPr lang="ru-RU" sz="6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Овальная выноска 29"/>
          <p:cNvSpPr/>
          <p:nvPr/>
        </p:nvSpPr>
        <p:spPr>
          <a:xfrm>
            <a:off x="5572132" y="5000636"/>
            <a:ext cx="2357454" cy="898400"/>
          </a:xfrm>
          <a:prstGeom prst="wedgeEllipseCallout">
            <a:avLst>
              <a:gd name="adj1" fmla="val -56369"/>
              <a:gd name="adj2" fmla="val 6250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ьная выноска 27"/>
          <p:cNvSpPr/>
          <p:nvPr/>
        </p:nvSpPr>
        <p:spPr>
          <a:xfrm>
            <a:off x="3071802" y="4429132"/>
            <a:ext cx="1628780" cy="612648"/>
          </a:xfrm>
          <a:prstGeom prst="wedgeEllipseCallout">
            <a:avLst>
              <a:gd name="adj1" fmla="val -56415"/>
              <a:gd name="adj2" fmla="val 54091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ьная выноска 28"/>
          <p:cNvSpPr/>
          <p:nvPr/>
        </p:nvSpPr>
        <p:spPr>
          <a:xfrm>
            <a:off x="2571736" y="5572140"/>
            <a:ext cx="2271722" cy="612648"/>
          </a:xfrm>
          <a:prstGeom prst="wedgeEllipseCallout">
            <a:avLst>
              <a:gd name="adj1" fmla="val -51132"/>
              <a:gd name="adj2" fmla="val 58296"/>
            </a:avLst>
          </a:prstGeom>
          <a:solidFill>
            <a:srgbClr val="F616C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ьная выноска 26"/>
          <p:cNvSpPr/>
          <p:nvPr/>
        </p:nvSpPr>
        <p:spPr>
          <a:xfrm>
            <a:off x="5500694" y="4071942"/>
            <a:ext cx="914400" cy="612648"/>
          </a:xfrm>
          <a:prstGeom prst="wedgeEllipseCallout">
            <a:avLst>
              <a:gd name="adj1" fmla="val -51819"/>
              <a:gd name="adj2" fmla="val 47785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ьная выноска 25"/>
          <p:cNvSpPr/>
          <p:nvPr/>
        </p:nvSpPr>
        <p:spPr>
          <a:xfrm>
            <a:off x="6858016" y="3714752"/>
            <a:ext cx="1714512" cy="684086"/>
          </a:xfrm>
          <a:prstGeom prst="wedgeEllipseCallout">
            <a:avLst>
              <a:gd name="adj1" fmla="val -50579"/>
              <a:gd name="adj2" fmla="val 51204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4" name="Овальная выноска 23"/>
          <p:cNvSpPr/>
          <p:nvPr/>
        </p:nvSpPr>
        <p:spPr>
          <a:xfrm>
            <a:off x="4857752" y="2000240"/>
            <a:ext cx="2414598" cy="928694"/>
          </a:xfrm>
          <a:prstGeom prst="wedgeEllipseCallout">
            <a:avLst>
              <a:gd name="adj1" fmla="val -49635"/>
              <a:gd name="adj2" fmla="val 52793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ьная выноска 22"/>
          <p:cNvSpPr/>
          <p:nvPr/>
        </p:nvSpPr>
        <p:spPr>
          <a:xfrm>
            <a:off x="3714744" y="3143248"/>
            <a:ext cx="2714644" cy="714380"/>
          </a:xfrm>
          <a:prstGeom prst="wedgeEllipseCallout">
            <a:avLst>
              <a:gd name="adj1" fmla="val -52382"/>
              <a:gd name="adj2" fmla="val 51989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ьная выноска 21"/>
          <p:cNvSpPr/>
          <p:nvPr/>
        </p:nvSpPr>
        <p:spPr>
          <a:xfrm>
            <a:off x="1357290" y="4643446"/>
            <a:ext cx="1485904" cy="612648"/>
          </a:xfrm>
          <a:prstGeom prst="wedgeEllipseCallout">
            <a:avLst>
              <a:gd name="adj1" fmla="val -52902"/>
              <a:gd name="adj2" fmla="val 58296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ьная выноска 20"/>
          <p:cNvSpPr/>
          <p:nvPr/>
        </p:nvSpPr>
        <p:spPr>
          <a:xfrm>
            <a:off x="4643438" y="714356"/>
            <a:ext cx="1771656" cy="612648"/>
          </a:xfrm>
          <a:prstGeom prst="wedgeEllipseCallout">
            <a:avLst>
              <a:gd name="adj1" fmla="val -53545"/>
              <a:gd name="adj2" fmla="val 5619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ьная выноска 19"/>
          <p:cNvSpPr/>
          <p:nvPr/>
        </p:nvSpPr>
        <p:spPr>
          <a:xfrm>
            <a:off x="3143240" y="2143116"/>
            <a:ext cx="1271590" cy="826962"/>
          </a:xfrm>
          <a:prstGeom prst="wedgeEllipseCallout">
            <a:avLst>
              <a:gd name="adj1" fmla="val -58307"/>
              <a:gd name="adj2" fmla="val 51368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ьная выноска 18"/>
          <p:cNvSpPr/>
          <p:nvPr/>
        </p:nvSpPr>
        <p:spPr>
          <a:xfrm>
            <a:off x="857224" y="3071810"/>
            <a:ext cx="1628780" cy="612648"/>
          </a:xfrm>
          <a:prstGeom prst="wedgeEllipseCallout">
            <a:avLst>
              <a:gd name="adj1" fmla="val -54043"/>
              <a:gd name="adj2" fmla="val 56194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ьная выноска 17"/>
          <p:cNvSpPr/>
          <p:nvPr/>
        </p:nvSpPr>
        <p:spPr>
          <a:xfrm>
            <a:off x="6715140" y="857232"/>
            <a:ext cx="1714512" cy="826962"/>
          </a:xfrm>
          <a:prstGeom prst="wedgeEllipseCallout">
            <a:avLst>
              <a:gd name="adj1" fmla="val -53133"/>
              <a:gd name="adj2" fmla="val 53156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ьная выноска 16"/>
          <p:cNvSpPr/>
          <p:nvPr/>
        </p:nvSpPr>
        <p:spPr>
          <a:xfrm>
            <a:off x="1785918" y="714356"/>
            <a:ext cx="2571768" cy="1398466"/>
          </a:xfrm>
          <a:prstGeom prst="wedgeEllipseCallout">
            <a:avLst>
              <a:gd name="adj1" fmla="val -51881"/>
              <a:gd name="adj2" fmla="val 5237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0034" y="285728"/>
            <a:ext cx="714380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</a:rPr>
              <a:t>Tt</a:t>
            </a:r>
            <a:endParaRPr lang="ru-RU" sz="4800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57356" y="1071546"/>
            <a:ext cx="2569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Great Britain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929190" y="642918"/>
            <a:ext cx="12330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what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357554" y="2143116"/>
            <a:ext cx="865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got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7000892" y="857232"/>
            <a:ext cx="12970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sister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071538" y="3000372"/>
            <a:ext cx="11353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aunt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3929058" y="3214686"/>
            <a:ext cx="20755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daughter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4857752" y="2143116"/>
            <a:ext cx="24794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Teddy bear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1571604" y="4643446"/>
            <a:ext cx="8930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too</a:t>
            </a:r>
            <a:endParaRPr lang="ru-R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3143240" y="4357694"/>
            <a:ext cx="11567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train</a:t>
            </a:r>
            <a:endParaRPr lang="ru-RU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5572132" y="4000504"/>
            <a:ext cx="8517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toy</a:t>
            </a:r>
            <a:endParaRPr lang="ru-RU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3000364" y="5500702"/>
            <a:ext cx="12346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eight</a:t>
            </a:r>
            <a:endParaRPr lang="ru-RU" sz="4000" dirty="0"/>
          </a:p>
        </p:txBody>
      </p:sp>
      <p:sp>
        <p:nvSpPr>
          <p:cNvPr id="14" name="TextBox 13"/>
          <p:cNvSpPr txBox="1"/>
          <p:nvPr/>
        </p:nvSpPr>
        <p:spPr>
          <a:xfrm rot="11298714" flipV="1">
            <a:off x="6260619" y="5002852"/>
            <a:ext cx="10704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Tom</a:t>
            </a:r>
            <a:endParaRPr lang="ru-RU" sz="4000" dirty="0"/>
          </a:p>
        </p:txBody>
      </p:sp>
      <p:sp>
        <p:nvSpPr>
          <p:cNvPr id="32" name="TextBox 31"/>
          <p:cNvSpPr txBox="1"/>
          <p:nvPr/>
        </p:nvSpPr>
        <p:spPr>
          <a:xfrm>
            <a:off x="7215206" y="3643314"/>
            <a:ext cx="11036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Kate</a:t>
            </a:r>
            <a:endParaRPr lang="ru-RU" sz="4000" dirty="0"/>
          </a:p>
        </p:txBody>
      </p:sp>
      <p:sp>
        <p:nvSpPr>
          <p:cNvPr id="31" name="TextBox 30"/>
          <p:cNvSpPr txBox="1"/>
          <p:nvPr/>
        </p:nvSpPr>
        <p:spPr>
          <a:xfrm>
            <a:off x="500034" y="1571612"/>
            <a:ext cx="575799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[t]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Блок-схема: задержка 10"/>
          <p:cNvSpPr/>
          <p:nvPr/>
        </p:nvSpPr>
        <p:spPr>
          <a:xfrm rot="5400000">
            <a:off x="4536281" y="3321843"/>
            <a:ext cx="928694" cy="1285884"/>
          </a:xfrm>
          <a:prstGeom prst="flowChartDelay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задержка 8"/>
          <p:cNvSpPr/>
          <p:nvPr/>
        </p:nvSpPr>
        <p:spPr>
          <a:xfrm rot="5400000">
            <a:off x="5837312" y="1663622"/>
            <a:ext cx="826962" cy="1500198"/>
          </a:xfrm>
          <a:prstGeom prst="flowChartDelay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задержка 9"/>
          <p:cNvSpPr/>
          <p:nvPr/>
        </p:nvSpPr>
        <p:spPr>
          <a:xfrm rot="5400000">
            <a:off x="2586883" y="2699473"/>
            <a:ext cx="898400" cy="1214446"/>
          </a:xfrm>
          <a:prstGeom prst="flowChartDelay">
            <a:avLst/>
          </a:prstGeom>
          <a:solidFill>
            <a:srgbClr val="CFBA3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задержка 7"/>
          <p:cNvSpPr/>
          <p:nvPr/>
        </p:nvSpPr>
        <p:spPr>
          <a:xfrm rot="5400000">
            <a:off x="3393273" y="678637"/>
            <a:ext cx="1285884" cy="1643074"/>
          </a:xfrm>
          <a:prstGeom prst="flowChartDelay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42910" y="928670"/>
            <a:ext cx="914400" cy="914400"/>
          </a:xfrm>
          <a:prstGeom prst="ellipse">
            <a:avLst/>
          </a:prstGeom>
          <a:solidFill>
            <a:srgbClr val="F616C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714348" y="1000108"/>
            <a:ext cx="7906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C c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428992" y="1000108"/>
            <a:ext cx="12724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Africa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572132" y="2071678"/>
            <a:ext cx="11993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uncle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643174" y="2857496"/>
            <a:ext cx="8216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car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3500438"/>
            <a:ext cx="747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cat</a:t>
            </a:r>
            <a:endParaRPr lang="ru-RU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642910" y="2214554"/>
            <a:ext cx="676788" cy="646331"/>
          </a:xfrm>
          <a:prstGeom prst="rect">
            <a:avLst/>
          </a:prstGeom>
          <a:solidFill>
            <a:srgbClr val="FF339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dirty="0" smtClean="0"/>
              <a:t>[k]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Месяц 14"/>
          <p:cNvSpPr/>
          <p:nvPr/>
        </p:nvSpPr>
        <p:spPr>
          <a:xfrm rot="16200000">
            <a:off x="1550175" y="1664479"/>
            <a:ext cx="1543056" cy="3786214"/>
          </a:xfrm>
          <a:prstGeom prst="moon">
            <a:avLst>
              <a:gd name="adj" fmla="val 64815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Месяц 16"/>
          <p:cNvSpPr/>
          <p:nvPr/>
        </p:nvSpPr>
        <p:spPr>
          <a:xfrm rot="16200000">
            <a:off x="1214414" y="5286388"/>
            <a:ext cx="928695" cy="1785948"/>
          </a:xfrm>
          <a:prstGeom prst="moon">
            <a:avLst>
              <a:gd name="adj" fmla="val 7823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Месяц 15"/>
          <p:cNvSpPr/>
          <p:nvPr/>
        </p:nvSpPr>
        <p:spPr>
          <a:xfrm rot="16200000">
            <a:off x="3923043" y="4024645"/>
            <a:ext cx="1285031" cy="2808385"/>
          </a:xfrm>
          <a:prstGeom prst="moon">
            <a:avLst>
              <a:gd name="adj" fmla="val 59239"/>
            </a:avLst>
          </a:prstGeom>
          <a:solidFill>
            <a:srgbClr val="10FC1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Месяц 12"/>
          <p:cNvSpPr/>
          <p:nvPr/>
        </p:nvSpPr>
        <p:spPr>
          <a:xfrm rot="16200000">
            <a:off x="6057912" y="2371716"/>
            <a:ext cx="671514" cy="1928826"/>
          </a:xfrm>
          <a:prstGeom prst="moon">
            <a:avLst>
              <a:gd name="adj" fmla="val 70025"/>
            </a:avLst>
          </a:prstGeom>
          <a:solidFill>
            <a:srgbClr val="60CC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Месяц 11"/>
          <p:cNvSpPr/>
          <p:nvPr/>
        </p:nvSpPr>
        <p:spPr>
          <a:xfrm rot="16200000">
            <a:off x="6122207" y="807223"/>
            <a:ext cx="757238" cy="1428760"/>
          </a:xfrm>
          <a:prstGeom prst="moon">
            <a:avLst/>
          </a:prstGeom>
          <a:solidFill>
            <a:srgbClr val="14F8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Месяц 10"/>
          <p:cNvSpPr/>
          <p:nvPr/>
        </p:nvSpPr>
        <p:spPr>
          <a:xfrm rot="16200000">
            <a:off x="1643042" y="642918"/>
            <a:ext cx="785818" cy="1928826"/>
          </a:xfrm>
          <a:prstGeom prst="moon">
            <a:avLst>
              <a:gd name="adj" fmla="val 75668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Месяц 13"/>
          <p:cNvSpPr/>
          <p:nvPr/>
        </p:nvSpPr>
        <p:spPr>
          <a:xfrm rot="16200000">
            <a:off x="3536149" y="964389"/>
            <a:ext cx="1000132" cy="3071834"/>
          </a:xfrm>
          <a:prstGeom prst="moon">
            <a:avLst/>
          </a:prstGeom>
          <a:solidFill>
            <a:srgbClr val="85EB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286116" y="214290"/>
            <a:ext cx="750526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dirty="0" err="1" smtClean="0"/>
              <a:t>Gg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357290" y="1214422"/>
            <a:ext cx="14430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  dog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715008" y="3000372"/>
            <a:ext cx="15020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  frog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3357562"/>
            <a:ext cx="35276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   grandmother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928926" y="5000636"/>
            <a:ext cx="31185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 grandfather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643174" y="2285992"/>
            <a:ext cx="28359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Great Britain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6072198" y="1214422"/>
            <a:ext cx="865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got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1071538" y="5857892"/>
            <a:ext cx="13785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green</a:t>
            </a:r>
            <a:endParaRPr lang="ru-RU" sz="4000" dirty="0"/>
          </a:p>
        </p:txBody>
      </p:sp>
      <p:sp>
        <p:nvSpPr>
          <p:cNvPr id="19" name="TextBox 18"/>
          <p:cNvSpPr txBox="1"/>
          <p:nvPr/>
        </p:nvSpPr>
        <p:spPr>
          <a:xfrm>
            <a:off x="4286248" y="214290"/>
            <a:ext cx="797013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400" dirty="0" smtClean="0"/>
              <a:t>[g]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перфолента 7"/>
          <p:cNvSpPr/>
          <p:nvPr/>
        </p:nvSpPr>
        <p:spPr>
          <a:xfrm>
            <a:off x="1714480" y="2786058"/>
            <a:ext cx="1500198" cy="804672"/>
          </a:xfrm>
          <a:prstGeom prst="flowChartPunchedTap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ерфолента 6"/>
          <p:cNvSpPr/>
          <p:nvPr/>
        </p:nvSpPr>
        <p:spPr>
          <a:xfrm>
            <a:off x="4929190" y="3214686"/>
            <a:ext cx="2000264" cy="804672"/>
          </a:xfrm>
          <a:prstGeom prst="flowChartPunchedTap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3000364" y="642918"/>
            <a:ext cx="2143140" cy="804672"/>
          </a:xfrm>
          <a:prstGeom prst="flowChartPunchedTap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14348" y="1142984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785786" y="1214422"/>
            <a:ext cx="6832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Kk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857356" y="2786058"/>
            <a:ext cx="11036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Kate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071802" y="714356"/>
            <a:ext cx="18646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  kitten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143504" y="3214686"/>
            <a:ext cx="10663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Dick</a:t>
            </a:r>
            <a:endParaRPr lang="ru-RU" sz="4000" dirty="0"/>
          </a:p>
        </p:txBody>
      </p:sp>
      <p:sp>
        <p:nvSpPr>
          <p:cNvPr id="10" name="Блок-схема: перфолента 9"/>
          <p:cNvSpPr/>
          <p:nvPr/>
        </p:nvSpPr>
        <p:spPr>
          <a:xfrm>
            <a:off x="1000100" y="4500570"/>
            <a:ext cx="2857520" cy="804672"/>
          </a:xfrm>
          <a:prstGeom prst="flowChartPunchedTap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Thank you.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596" y="2214554"/>
            <a:ext cx="787395" cy="769441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400" dirty="0" smtClean="0"/>
              <a:t>[k]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85728"/>
            <a:ext cx="1483098" cy="769441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400" dirty="0" smtClean="0"/>
              <a:t>name</a:t>
            </a:r>
            <a:endParaRPr lang="ru-RU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3071802" y="1285860"/>
            <a:ext cx="779381" cy="76944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400" dirty="0" smtClean="0"/>
              <a:t>no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5357818" y="1142984"/>
            <a:ext cx="1095172" cy="70788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000" dirty="0" smtClean="0"/>
              <a:t>nine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214546" y="3071810"/>
            <a:ext cx="1556965" cy="70788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dirty="0" smtClean="0"/>
              <a:t>Britain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929058" y="2285992"/>
            <a:ext cx="2936125" cy="707886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dirty="0" smtClean="0"/>
              <a:t>grandmother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357554" y="5286388"/>
            <a:ext cx="2642455" cy="70788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dirty="0" smtClean="0"/>
              <a:t>grandfather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1571604" y="4643446"/>
            <a:ext cx="1389035" cy="70788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000" dirty="0" smtClean="0"/>
              <a:t>seven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7215206" y="3929066"/>
            <a:ext cx="1048685" cy="76944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400" dirty="0" smtClean="0"/>
              <a:t>and</a:t>
            </a:r>
            <a:endParaRPr lang="ru-RU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5929322" y="3357562"/>
            <a:ext cx="1092601" cy="646331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now</a:t>
            </a:r>
            <a:endParaRPr lang="ru-RU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3357554" y="4071942"/>
            <a:ext cx="1785950" cy="7078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Granny</a:t>
            </a:r>
            <a:endParaRPr lang="ru-RU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4071934" y="857232"/>
            <a:ext cx="1088760" cy="5847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uncle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285720" y="1571612"/>
            <a:ext cx="2055997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9600" dirty="0" smtClean="0"/>
              <a:t>Nn</a:t>
            </a:r>
            <a:endParaRPr lang="ru-RU" sz="9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786578" y="5072074"/>
            <a:ext cx="1135311" cy="707886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aunt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714348" y="3357562"/>
            <a:ext cx="708848" cy="646331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600" dirty="0" smtClean="0"/>
              <a:t>[n]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омб 12"/>
          <p:cNvSpPr/>
          <p:nvPr/>
        </p:nvSpPr>
        <p:spPr>
          <a:xfrm>
            <a:off x="2786050" y="4429132"/>
            <a:ext cx="1771656" cy="914400"/>
          </a:xfrm>
          <a:prstGeom prst="diamond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омб 11"/>
          <p:cNvSpPr/>
          <p:nvPr/>
        </p:nvSpPr>
        <p:spPr>
          <a:xfrm>
            <a:off x="1357290" y="3214686"/>
            <a:ext cx="1643074" cy="914400"/>
          </a:xfrm>
          <a:prstGeom prst="diamond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омб 10"/>
          <p:cNvSpPr/>
          <p:nvPr/>
        </p:nvSpPr>
        <p:spPr>
          <a:xfrm>
            <a:off x="4643438" y="3000372"/>
            <a:ext cx="2000264" cy="914400"/>
          </a:xfrm>
          <a:prstGeom prst="diamond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омб 8"/>
          <p:cNvSpPr/>
          <p:nvPr/>
        </p:nvSpPr>
        <p:spPr>
          <a:xfrm>
            <a:off x="2643174" y="1000108"/>
            <a:ext cx="2071702" cy="914400"/>
          </a:xfrm>
          <a:prstGeom prst="diamon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571472" y="1000108"/>
            <a:ext cx="772969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dirty="0" smtClean="0"/>
              <a:t>Hh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000364" y="1071546"/>
            <a:ext cx="11730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u="sng" dirty="0" smtClean="0"/>
              <a:t>h</a:t>
            </a:r>
            <a:r>
              <a:rPr lang="en-US" sz="4000" dirty="0" smtClean="0"/>
              <a:t>ave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714480" y="3286124"/>
            <a:ext cx="8883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u="sng" dirty="0" smtClean="0"/>
              <a:t>h</a:t>
            </a:r>
            <a:r>
              <a:rPr lang="en-US" sz="4000" dirty="0" smtClean="0"/>
              <a:t>er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214678" y="4429132"/>
            <a:ext cx="7713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u="sng" dirty="0" smtClean="0"/>
              <a:t>h</a:t>
            </a:r>
            <a:r>
              <a:rPr lang="en-US" sz="4000" dirty="0" smtClean="0"/>
              <a:t>is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4857752" y="3071810"/>
            <a:ext cx="14302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u="sng" dirty="0" smtClean="0"/>
              <a:t>H</a:t>
            </a:r>
            <a:r>
              <a:rPr lang="en-US" sz="4000" dirty="0" smtClean="0"/>
              <a:t>ello!</a:t>
            </a:r>
            <a:endParaRPr lang="ru-RU" sz="4000" dirty="0"/>
          </a:p>
        </p:txBody>
      </p:sp>
      <p:sp>
        <p:nvSpPr>
          <p:cNvPr id="10" name="Ромб 9"/>
          <p:cNvSpPr/>
          <p:nvPr/>
        </p:nvSpPr>
        <p:spPr>
          <a:xfrm>
            <a:off x="3714744" y="2143116"/>
            <a:ext cx="1700218" cy="914400"/>
          </a:xfrm>
          <a:prstGeom prst="diamond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071934" y="2285992"/>
            <a:ext cx="8996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u="sng" dirty="0" smtClean="0"/>
              <a:t>h</a:t>
            </a:r>
            <a:r>
              <a:rPr lang="en-US" sz="4000" dirty="0" smtClean="0"/>
              <a:t>as</a:t>
            </a:r>
            <a:endParaRPr lang="ru-RU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500034" y="2143116"/>
            <a:ext cx="827471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400" dirty="0" smtClean="0"/>
              <a:t>[h]</a:t>
            </a:r>
            <a:endParaRPr lang="ru-RU" sz="4400" dirty="0"/>
          </a:p>
        </p:txBody>
      </p:sp>
      <p:sp>
        <p:nvSpPr>
          <p:cNvPr id="14" name="Параллелограмм 13"/>
          <p:cNvSpPr/>
          <p:nvPr/>
        </p:nvSpPr>
        <p:spPr>
          <a:xfrm rot="1927345">
            <a:off x="6380833" y="1995997"/>
            <a:ext cx="1512484" cy="1058916"/>
          </a:xfrm>
          <a:prstGeom prst="parallelogram">
            <a:avLst>
              <a:gd name="adj" fmla="val 4494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араллелограмм 15"/>
          <p:cNvSpPr/>
          <p:nvPr/>
        </p:nvSpPr>
        <p:spPr>
          <a:xfrm rot="1862327">
            <a:off x="5643570" y="4500570"/>
            <a:ext cx="1859094" cy="1071570"/>
          </a:xfrm>
          <a:prstGeom prst="parallelogram">
            <a:avLst>
              <a:gd name="adj" fmla="val 7240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6643702" y="2214554"/>
            <a:ext cx="9028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u="sng" dirty="0" smtClean="0"/>
              <a:t>H</a:t>
            </a:r>
            <a:r>
              <a:rPr lang="en-US" sz="4000" dirty="0" smtClean="0"/>
              <a:t>i! </a:t>
            </a:r>
            <a:endParaRPr lang="ru-RU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6215074" y="4643446"/>
            <a:ext cx="7617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u="sng" dirty="0" smtClean="0"/>
              <a:t>h</a:t>
            </a:r>
            <a:r>
              <a:rPr lang="en-US" sz="4400" dirty="0" smtClean="0"/>
              <a:t>e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428596" y="2285992"/>
            <a:ext cx="1285884" cy="1700218"/>
          </a:xfrm>
          <a:prstGeom prst="rect">
            <a:avLst/>
          </a:prstGeom>
          <a:solidFill>
            <a:srgbClr val="FFC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7-конечная звезда 7"/>
          <p:cNvSpPr/>
          <p:nvPr/>
        </p:nvSpPr>
        <p:spPr>
          <a:xfrm>
            <a:off x="4714876" y="2214554"/>
            <a:ext cx="1428760" cy="1414466"/>
          </a:xfrm>
          <a:prstGeom prst="star7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7-конечная звезда 6"/>
          <p:cNvSpPr/>
          <p:nvPr/>
        </p:nvSpPr>
        <p:spPr>
          <a:xfrm>
            <a:off x="3500430" y="785794"/>
            <a:ext cx="1285884" cy="1285884"/>
          </a:xfrm>
          <a:prstGeom prst="star7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7-конечная звезда 5"/>
          <p:cNvSpPr/>
          <p:nvPr/>
        </p:nvSpPr>
        <p:spPr>
          <a:xfrm>
            <a:off x="857224" y="1000108"/>
            <a:ext cx="914400" cy="914400"/>
          </a:xfrm>
          <a:prstGeom prst="star7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7-конечная звезда 8"/>
          <p:cNvSpPr/>
          <p:nvPr/>
        </p:nvSpPr>
        <p:spPr>
          <a:xfrm>
            <a:off x="2000232" y="3714752"/>
            <a:ext cx="1500198" cy="1428760"/>
          </a:xfrm>
          <a:prstGeom prst="star7">
            <a:avLst/>
          </a:prstGeom>
          <a:solidFill>
            <a:srgbClr val="D636D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071538" y="1071546"/>
            <a:ext cx="4716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Jj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571868" y="1142984"/>
            <a:ext cx="12731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John 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929190" y="2571744"/>
            <a:ext cx="11576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Jack 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285984" y="4071942"/>
            <a:ext cx="1233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Jane </a:t>
            </a:r>
            <a:endParaRPr lang="ru-R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500034" y="2285992"/>
            <a:ext cx="13051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[d   ]</a:t>
            </a:r>
            <a:endParaRPr lang="ru-RU" sz="48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142976" y="2643182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1142976" y="2643182"/>
            <a:ext cx="214314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Дуга 17"/>
          <p:cNvSpPr/>
          <p:nvPr/>
        </p:nvSpPr>
        <p:spPr>
          <a:xfrm>
            <a:off x="785786" y="2857496"/>
            <a:ext cx="642942" cy="785818"/>
          </a:xfrm>
          <a:prstGeom prst="arc">
            <a:avLst>
              <a:gd name="adj1" fmla="val 16578849"/>
              <a:gd name="adj2" fmla="val 7398257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785794"/>
            <a:ext cx="643125" cy="70788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Rr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357554" y="642918"/>
            <a:ext cx="881652" cy="707886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smtClean="0"/>
              <a:t>red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571736" y="2143116"/>
            <a:ext cx="1502078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smtClean="0"/>
              <a:t>a  frog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072066" y="1071546"/>
            <a:ext cx="2143140" cy="707886"/>
          </a:xfrm>
          <a:prstGeom prst="rect">
            <a:avLst/>
          </a:prstGeom>
          <a:solidFill>
            <a:srgbClr val="10FC16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 friend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000496" y="2928934"/>
            <a:ext cx="1194301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smtClean="0"/>
              <a:t>from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642910" y="3714752"/>
            <a:ext cx="3412216" cy="707886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smtClean="0"/>
              <a:t>a  grandmother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2000232" y="4714884"/>
            <a:ext cx="3118546" cy="707886"/>
          </a:xfrm>
          <a:prstGeom prst="rect">
            <a:avLst/>
          </a:prstGeom>
          <a:solidFill>
            <a:srgbClr val="85EB85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smtClean="0"/>
              <a:t>a  grandfather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857884" y="2786058"/>
            <a:ext cx="1632883" cy="707886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smtClean="0"/>
              <a:t>a  train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5572132" y="5429264"/>
            <a:ext cx="1357231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smtClean="0"/>
              <a:t>a   rat</a:t>
            </a:r>
            <a:endParaRPr lang="ru-R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5429256" y="4071942"/>
            <a:ext cx="1784656" cy="707886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smtClean="0"/>
              <a:t>to draw</a:t>
            </a:r>
            <a:endParaRPr lang="ru-RU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6715140" y="2000240"/>
            <a:ext cx="1232710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smtClean="0"/>
              <a:t>Fred </a:t>
            </a:r>
            <a:endParaRPr lang="ru-RU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642910" y="1785926"/>
            <a:ext cx="728084" cy="76944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400" dirty="0" smtClean="0"/>
              <a:t>[r]</a:t>
            </a:r>
            <a:endParaRPr lang="ru-RU" sz="4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928662" y="5715016"/>
            <a:ext cx="1785950" cy="7143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Russia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Куб 18"/>
          <p:cNvSpPr/>
          <p:nvPr/>
        </p:nvSpPr>
        <p:spPr>
          <a:xfrm>
            <a:off x="285720" y="2214554"/>
            <a:ext cx="2000264" cy="714380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Куб 16"/>
          <p:cNvSpPr/>
          <p:nvPr/>
        </p:nvSpPr>
        <p:spPr>
          <a:xfrm>
            <a:off x="1285852" y="142852"/>
            <a:ext cx="1216152" cy="1216152"/>
          </a:xfrm>
          <a:prstGeom prst="cub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уб 7"/>
          <p:cNvSpPr/>
          <p:nvPr/>
        </p:nvSpPr>
        <p:spPr>
          <a:xfrm>
            <a:off x="4000496" y="4000504"/>
            <a:ext cx="2000264" cy="2073408"/>
          </a:xfrm>
          <a:prstGeom prst="cub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000496" y="4500570"/>
            <a:ext cx="1500198" cy="15573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u="sng" dirty="0" smtClean="0">
                <a:solidFill>
                  <a:schemeClr val="tx1"/>
                </a:solidFill>
              </a:rPr>
              <a:t>w</a:t>
            </a:r>
            <a:r>
              <a:rPr lang="en-US" sz="3200" dirty="0" smtClean="0">
                <a:solidFill>
                  <a:schemeClr val="tx1"/>
                </a:solidFill>
              </a:rPr>
              <a:t>hat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Куб 5"/>
          <p:cNvSpPr/>
          <p:nvPr/>
        </p:nvSpPr>
        <p:spPr>
          <a:xfrm>
            <a:off x="3857620" y="1357298"/>
            <a:ext cx="2216284" cy="2073408"/>
          </a:xfrm>
          <a:prstGeom prst="cub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357686" y="2357430"/>
            <a:ext cx="8435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Ww</a:t>
            </a:r>
            <a:endParaRPr lang="ru-RU" sz="3200" dirty="0"/>
          </a:p>
        </p:txBody>
      </p:sp>
      <p:sp>
        <p:nvSpPr>
          <p:cNvPr id="7" name="Куб 6"/>
          <p:cNvSpPr/>
          <p:nvPr/>
        </p:nvSpPr>
        <p:spPr>
          <a:xfrm>
            <a:off x="1785918" y="3571876"/>
            <a:ext cx="1714512" cy="1716218"/>
          </a:xfrm>
          <a:prstGeom prst="cub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уб 8"/>
          <p:cNvSpPr/>
          <p:nvPr/>
        </p:nvSpPr>
        <p:spPr>
          <a:xfrm>
            <a:off x="6715140" y="4429132"/>
            <a:ext cx="1714512" cy="1716218"/>
          </a:xfrm>
          <a:prstGeom prst="cub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715140" y="4857760"/>
            <a:ext cx="1285884" cy="12715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u="sng" dirty="0" smtClean="0">
                <a:solidFill>
                  <a:schemeClr val="tx1"/>
                </a:solidFill>
              </a:rPr>
              <a:t>w</a:t>
            </a:r>
            <a:r>
              <a:rPr lang="en-US" sz="2800" dirty="0" smtClean="0">
                <a:solidFill>
                  <a:schemeClr val="tx1"/>
                </a:solidFill>
              </a:rPr>
              <a:t>here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4000504"/>
            <a:ext cx="1285884" cy="1343028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Who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29124" y="1357298"/>
            <a:ext cx="914400" cy="500066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[W]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14414" y="500042"/>
            <a:ext cx="9988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no</a:t>
            </a:r>
            <a:r>
              <a:rPr lang="en-US" sz="3600" u="sng" dirty="0" smtClean="0"/>
              <a:t>w</a:t>
            </a:r>
            <a:endParaRPr lang="ru-RU" sz="3600" u="sng" dirty="0"/>
          </a:p>
        </p:txBody>
      </p:sp>
      <p:sp>
        <p:nvSpPr>
          <p:cNvPr id="18" name="TextBox 17"/>
          <p:cNvSpPr txBox="1"/>
          <p:nvPr/>
        </p:nvSpPr>
        <p:spPr>
          <a:xfrm>
            <a:off x="428596" y="2357430"/>
            <a:ext cx="12665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yello</a:t>
            </a:r>
            <a:r>
              <a:rPr lang="en-US" sz="3200" u="sng" dirty="0" smtClean="0"/>
              <a:t>w</a:t>
            </a:r>
            <a:endParaRPr lang="ru-RU" sz="3200" u="sng" dirty="0"/>
          </a:p>
        </p:txBody>
      </p:sp>
      <p:sp>
        <p:nvSpPr>
          <p:cNvPr id="20" name="Овал 19"/>
          <p:cNvSpPr/>
          <p:nvPr/>
        </p:nvSpPr>
        <p:spPr>
          <a:xfrm>
            <a:off x="4143372" y="2143116"/>
            <a:ext cx="107157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ysClr val="windowText" lastClr="000000"/>
                </a:solidFill>
              </a:rPr>
              <a:t>Ww</a:t>
            </a:r>
            <a:endParaRPr lang="ru-RU" sz="2800" dirty="0">
              <a:solidFill>
                <a:sysClr val="windowText" lastClr="000000"/>
              </a:solidFill>
            </a:endParaRPr>
          </a:p>
        </p:txBody>
      </p:sp>
      <p:sp>
        <p:nvSpPr>
          <p:cNvPr id="21" name="Улыбающееся лицо 20"/>
          <p:cNvSpPr/>
          <p:nvPr/>
        </p:nvSpPr>
        <p:spPr>
          <a:xfrm>
            <a:off x="1785918" y="4000504"/>
            <a:ext cx="1285884" cy="135732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u="sng" dirty="0" smtClean="0">
                <a:solidFill>
                  <a:schemeClr val="tx1"/>
                </a:solidFill>
              </a:rPr>
              <a:t>w</a:t>
            </a:r>
            <a:r>
              <a:rPr lang="en-US" sz="3200" dirty="0" smtClean="0">
                <a:solidFill>
                  <a:schemeClr val="tx1"/>
                </a:solidFill>
              </a:rPr>
              <a:t>ho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214678" y="1000108"/>
            <a:ext cx="1785951" cy="914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43174" y="3000372"/>
            <a:ext cx="1714512" cy="77152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1214422"/>
            <a:ext cx="914400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214414" y="1214422"/>
            <a:ext cx="7216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Xx</a:t>
            </a:r>
            <a:endParaRPr lang="ru-RU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3428992" y="1071546"/>
            <a:ext cx="14137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  box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714612" y="2928934"/>
            <a:ext cx="15216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    fox</a:t>
            </a:r>
            <a:endParaRPr lang="ru-RU" sz="4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929190" y="2285992"/>
            <a:ext cx="1285884" cy="914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Xerox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2786058"/>
            <a:ext cx="9144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[</a:t>
            </a:r>
            <a:r>
              <a:rPr lang="en-US" sz="3200" dirty="0" err="1" smtClean="0"/>
              <a:t>ks</a:t>
            </a:r>
            <a:r>
              <a:rPr lang="en-US" sz="3200" dirty="0" smtClean="0"/>
              <a:t>]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ьная выноска 5"/>
          <p:cNvSpPr/>
          <p:nvPr/>
        </p:nvSpPr>
        <p:spPr>
          <a:xfrm>
            <a:off x="3357554" y="785794"/>
            <a:ext cx="1571636" cy="1500198"/>
          </a:xfrm>
          <a:prstGeom prst="wedgeEllipseCallout">
            <a:avLst>
              <a:gd name="adj1" fmla="val -56044"/>
              <a:gd name="adj2" fmla="val 1465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857232"/>
            <a:ext cx="9144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000100" y="1000108"/>
            <a:ext cx="6270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Zz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714744" y="1214422"/>
            <a:ext cx="881844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dirty="0" smtClean="0"/>
              <a:t>Zoo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14348" y="2285992"/>
            <a:ext cx="599844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[z]</a:t>
            </a:r>
            <a:endParaRPr lang="ru-RU" sz="3200" dirty="0"/>
          </a:p>
        </p:txBody>
      </p:sp>
      <p:sp>
        <p:nvSpPr>
          <p:cNvPr id="8" name="Овальная выноска 7"/>
          <p:cNvSpPr/>
          <p:nvPr/>
        </p:nvSpPr>
        <p:spPr>
          <a:xfrm>
            <a:off x="5929322" y="857232"/>
            <a:ext cx="1714512" cy="1398466"/>
          </a:xfrm>
          <a:prstGeom prst="wedgeEllipseCallout">
            <a:avLst>
              <a:gd name="adj1" fmla="val -69942"/>
              <a:gd name="adj2" fmla="val 1450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215074" y="1214422"/>
            <a:ext cx="108876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zebra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вал 10"/>
          <p:cNvSpPr/>
          <p:nvPr/>
        </p:nvSpPr>
        <p:spPr>
          <a:xfrm>
            <a:off x="1000100" y="857232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285852" y="1071546"/>
            <a:ext cx="673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Aa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928926" y="857232"/>
            <a:ext cx="921471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Kate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143372" y="1571612"/>
            <a:ext cx="1068754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a  cat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215074" y="500042"/>
            <a:ext cx="1033296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a  rat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714480" y="2857496"/>
            <a:ext cx="1513556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a  name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429388" y="2428868"/>
            <a:ext cx="1051891" cy="584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black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42910" y="3857628"/>
            <a:ext cx="1348061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a  train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928794" y="5000636"/>
            <a:ext cx="1495922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a  plane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286380" y="3286124"/>
            <a:ext cx="710451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am</a:t>
            </a:r>
            <a:endParaRPr lang="ru-RU" sz="3200" dirty="0"/>
          </a:p>
        </p:txBody>
      </p:sp>
      <p:sp>
        <p:nvSpPr>
          <p:cNvPr id="14" name="Капля 13"/>
          <p:cNvSpPr/>
          <p:nvPr/>
        </p:nvSpPr>
        <p:spPr>
          <a:xfrm rot="18702308">
            <a:off x="6128573" y="4623187"/>
            <a:ext cx="1572063" cy="1212941"/>
          </a:xfrm>
          <a:prstGeom prst="teardrop">
            <a:avLst>
              <a:gd name="adj" fmla="val 2383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215074" y="4929198"/>
            <a:ext cx="11128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apple</a:t>
            </a:r>
            <a:endParaRPr lang="ru-RU" sz="3200" dirty="0"/>
          </a:p>
        </p:txBody>
      </p:sp>
      <p:sp>
        <p:nvSpPr>
          <p:cNvPr id="16" name="Полилиния 15"/>
          <p:cNvSpPr/>
          <p:nvPr/>
        </p:nvSpPr>
        <p:spPr>
          <a:xfrm>
            <a:off x="6936758" y="3966693"/>
            <a:ext cx="661777" cy="1051647"/>
          </a:xfrm>
          <a:custGeom>
            <a:avLst/>
            <a:gdLst>
              <a:gd name="connsiteX0" fmla="*/ 4955 w 661777"/>
              <a:gd name="connsiteY0" fmla="*/ 991673 h 1051647"/>
              <a:gd name="connsiteX1" fmla="*/ 30712 w 661777"/>
              <a:gd name="connsiteY1" fmla="*/ 360608 h 1051647"/>
              <a:gd name="connsiteX2" fmla="*/ 95107 w 661777"/>
              <a:gd name="connsiteY2" fmla="*/ 244699 h 1051647"/>
              <a:gd name="connsiteX3" fmla="*/ 133743 w 661777"/>
              <a:gd name="connsiteY3" fmla="*/ 206062 h 1051647"/>
              <a:gd name="connsiteX4" fmla="*/ 236774 w 661777"/>
              <a:gd name="connsiteY4" fmla="*/ 167425 h 1051647"/>
              <a:gd name="connsiteX5" fmla="*/ 288290 w 661777"/>
              <a:gd name="connsiteY5" fmla="*/ 141668 h 1051647"/>
              <a:gd name="connsiteX6" fmla="*/ 365563 w 661777"/>
              <a:gd name="connsiteY6" fmla="*/ 115910 h 1051647"/>
              <a:gd name="connsiteX7" fmla="*/ 494352 w 661777"/>
              <a:gd name="connsiteY7" fmla="*/ 64394 h 1051647"/>
              <a:gd name="connsiteX8" fmla="*/ 571625 w 661777"/>
              <a:gd name="connsiteY8" fmla="*/ 25758 h 1051647"/>
              <a:gd name="connsiteX9" fmla="*/ 648898 w 661777"/>
              <a:gd name="connsiteY9" fmla="*/ 0 h 1051647"/>
              <a:gd name="connsiteX10" fmla="*/ 661777 w 661777"/>
              <a:gd name="connsiteY10" fmla="*/ 38637 h 1051647"/>
              <a:gd name="connsiteX11" fmla="*/ 636019 w 661777"/>
              <a:gd name="connsiteY11" fmla="*/ 128789 h 1051647"/>
              <a:gd name="connsiteX12" fmla="*/ 623141 w 661777"/>
              <a:gd name="connsiteY12" fmla="*/ 180304 h 1051647"/>
              <a:gd name="connsiteX13" fmla="*/ 584504 w 661777"/>
              <a:gd name="connsiteY13" fmla="*/ 270456 h 1051647"/>
              <a:gd name="connsiteX14" fmla="*/ 532988 w 661777"/>
              <a:gd name="connsiteY14" fmla="*/ 347730 h 1051647"/>
              <a:gd name="connsiteX15" fmla="*/ 494352 w 661777"/>
              <a:gd name="connsiteY15" fmla="*/ 360608 h 1051647"/>
              <a:gd name="connsiteX16" fmla="*/ 455715 w 661777"/>
              <a:gd name="connsiteY16" fmla="*/ 386366 h 1051647"/>
              <a:gd name="connsiteX17" fmla="*/ 417079 w 661777"/>
              <a:gd name="connsiteY17" fmla="*/ 399245 h 1051647"/>
              <a:gd name="connsiteX18" fmla="*/ 378442 w 661777"/>
              <a:gd name="connsiteY18" fmla="*/ 437882 h 1051647"/>
              <a:gd name="connsiteX19" fmla="*/ 211017 w 661777"/>
              <a:gd name="connsiteY19" fmla="*/ 450761 h 1051647"/>
              <a:gd name="connsiteX20" fmla="*/ 172380 w 661777"/>
              <a:gd name="connsiteY20" fmla="*/ 463639 h 1051647"/>
              <a:gd name="connsiteX21" fmla="*/ 107986 w 661777"/>
              <a:gd name="connsiteY21" fmla="*/ 528034 h 1051647"/>
              <a:gd name="connsiteX22" fmla="*/ 82228 w 661777"/>
              <a:gd name="connsiteY22" fmla="*/ 605307 h 1051647"/>
              <a:gd name="connsiteX23" fmla="*/ 56470 w 661777"/>
              <a:gd name="connsiteY23" fmla="*/ 811369 h 1051647"/>
              <a:gd name="connsiteX24" fmla="*/ 30712 w 661777"/>
              <a:gd name="connsiteY24" fmla="*/ 888642 h 1051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61777" h="1051647">
                <a:moveTo>
                  <a:pt x="4955" y="991673"/>
                </a:moveTo>
                <a:cubicBezTo>
                  <a:pt x="46220" y="702818"/>
                  <a:pt x="0" y="1051647"/>
                  <a:pt x="30712" y="360608"/>
                </a:cubicBezTo>
                <a:cubicBezTo>
                  <a:pt x="32218" y="326712"/>
                  <a:pt x="84319" y="255488"/>
                  <a:pt x="95107" y="244699"/>
                </a:cubicBezTo>
                <a:cubicBezTo>
                  <a:pt x="107986" y="231820"/>
                  <a:pt x="118298" y="215715"/>
                  <a:pt x="133743" y="206062"/>
                </a:cubicBezTo>
                <a:cubicBezTo>
                  <a:pt x="172546" y="181810"/>
                  <a:pt x="198635" y="183770"/>
                  <a:pt x="236774" y="167425"/>
                </a:cubicBezTo>
                <a:cubicBezTo>
                  <a:pt x="254420" y="159862"/>
                  <a:pt x="270464" y="148798"/>
                  <a:pt x="288290" y="141668"/>
                </a:cubicBezTo>
                <a:cubicBezTo>
                  <a:pt x="313499" y="131584"/>
                  <a:pt x="341278" y="128052"/>
                  <a:pt x="365563" y="115910"/>
                </a:cubicBezTo>
                <a:cubicBezTo>
                  <a:pt x="441364" y="78009"/>
                  <a:pt x="398865" y="96224"/>
                  <a:pt x="494352" y="64394"/>
                </a:cubicBezTo>
                <a:cubicBezTo>
                  <a:pt x="635257" y="17425"/>
                  <a:pt x="421829" y="92333"/>
                  <a:pt x="571625" y="25758"/>
                </a:cubicBezTo>
                <a:cubicBezTo>
                  <a:pt x="596436" y="14731"/>
                  <a:pt x="648898" y="0"/>
                  <a:pt x="648898" y="0"/>
                </a:cubicBezTo>
                <a:cubicBezTo>
                  <a:pt x="653191" y="12879"/>
                  <a:pt x="661777" y="25061"/>
                  <a:pt x="661777" y="38637"/>
                </a:cubicBezTo>
                <a:cubicBezTo>
                  <a:pt x="661777" y="58767"/>
                  <a:pt x="642092" y="107533"/>
                  <a:pt x="636019" y="128789"/>
                </a:cubicBezTo>
                <a:cubicBezTo>
                  <a:pt x="631157" y="145808"/>
                  <a:pt x="628003" y="163285"/>
                  <a:pt x="623141" y="180304"/>
                </a:cubicBezTo>
                <a:cubicBezTo>
                  <a:pt x="613451" y="214218"/>
                  <a:pt x="603237" y="239234"/>
                  <a:pt x="584504" y="270456"/>
                </a:cubicBezTo>
                <a:cubicBezTo>
                  <a:pt x="568577" y="297002"/>
                  <a:pt x="562357" y="337941"/>
                  <a:pt x="532988" y="347730"/>
                </a:cubicBezTo>
                <a:lnTo>
                  <a:pt x="494352" y="360608"/>
                </a:lnTo>
                <a:cubicBezTo>
                  <a:pt x="481473" y="369194"/>
                  <a:pt x="469559" y="379444"/>
                  <a:pt x="455715" y="386366"/>
                </a:cubicBezTo>
                <a:cubicBezTo>
                  <a:pt x="443573" y="392437"/>
                  <a:pt x="428374" y="391715"/>
                  <a:pt x="417079" y="399245"/>
                </a:cubicBezTo>
                <a:cubicBezTo>
                  <a:pt x="401924" y="409348"/>
                  <a:pt x="396112" y="433464"/>
                  <a:pt x="378442" y="437882"/>
                </a:cubicBezTo>
                <a:cubicBezTo>
                  <a:pt x="324140" y="451458"/>
                  <a:pt x="266825" y="446468"/>
                  <a:pt x="211017" y="450761"/>
                </a:cubicBezTo>
                <a:cubicBezTo>
                  <a:pt x="198138" y="455054"/>
                  <a:pt x="184522" y="457568"/>
                  <a:pt x="172380" y="463639"/>
                </a:cubicBezTo>
                <a:cubicBezTo>
                  <a:pt x="140488" y="479584"/>
                  <a:pt x="122705" y="494916"/>
                  <a:pt x="107986" y="528034"/>
                </a:cubicBezTo>
                <a:cubicBezTo>
                  <a:pt x="96959" y="552845"/>
                  <a:pt x="82228" y="605307"/>
                  <a:pt x="82228" y="605307"/>
                </a:cubicBezTo>
                <a:cubicBezTo>
                  <a:pt x="73642" y="673994"/>
                  <a:pt x="78360" y="745699"/>
                  <a:pt x="56470" y="811369"/>
                </a:cubicBezTo>
                <a:lnTo>
                  <a:pt x="30712" y="888642"/>
                </a:lnTo>
              </a:path>
            </a:pathLst>
          </a:cu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6063422" y="4390510"/>
            <a:ext cx="895932" cy="567856"/>
          </a:xfrm>
          <a:custGeom>
            <a:avLst/>
            <a:gdLst>
              <a:gd name="connsiteX0" fmla="*/ 891170 w 895932"/>
              <a:gd name="connsiteY0" fmla="*/ 567856 h 567856"/>
              <a:gd name="connsiteX1" fmla="*/ 878291 w 895932"/>
              <a:gd name="connsiteY1" fmla="*/ 336036 h 567856"/>
              <a:gd name="connsiteX2" fmla="*/ 852533 w 895932"/>
              <a:gd name="connsiteY2" fmla="*/ 297400 h 567856"/>
              <a:gd name="connsiteX3" fmla="*/ 775260 w 895932"/>
              <a:gd name="connsiteY3" fmla="*/ 220127 h 567856"/>
              <a:gd name="connsiteX4" fmla="*/ 710865 w 895932"/>
              <a:gd name="connsiteY4" fmla="*/ 155732 h 567856"/>
              <a:gd name="connsiteX5" fmla="*/ 607834 w 895932"/>
              <a:gd name="connsiteY5" fmla="*/ 65580 h 567856"/>
              <a:gd name="connsiteX6" fmla="*/ 569198 w 895932"/>
              <a:gd name="connsiteY6" fmla="*/ 39822 h 567856"/>
              <a:gd name="connsiteX7" fmla="*/ 491924 w 895932"/>
              <a:gd name="connsiteY7" fmla="*/ 14065 h 567856"/>
              <a:gd name="connsiteX8" fmla="*/ 453288 w 895932"/>
              <a:gd name="connsiteY8" fmla="*/ 1186 h 567856"/>
              <a:gd name="connsiteX9" fmla="*/ 15406 w 895932"/>
              <a:gd name="connsiteY9" fmla="*/ 14065 h 567856"/>
              <a:gd name="connsiteX10" fmla="*/ 54043 w 895932"/>
              <a:gd name="connsiteY10" fmla="*/ 39822 h 567856"/>
              <a:gd name="connsiteX11" fmla="*/ 131316 w 895932"/>
              <a:gd name="connsiteY11" fmla="*/ 65580 h 567856"/>
              <a:gd name="connsiteX12" fmla="*/ 169953 w 895932"/>
              <a:gd name="connsiteY12" fmla="*/ 78459 h 567856"/>
              <a:gd name="connsiteX13" fmla="*/ 195710 w 895932"/>
              <a:gd name="connsiteY13" fmla="*/ 117096 h 567856"/>
              <a:gd name="connsiteX14" fmla="*/ 234347 w 895932"/>
              <a:gd name="connsiteY14" fmla="*/ 194369 h 567856"/>
              <a:gd name="connsiteX15" fmla="*/ 350257 w 895932"/>
              <a:gd name="connsiteY15" fmla="*/ 245884 h 567856"/>
              <a:gd name="connsiteX16" fmla="*/ 826775 w 895932"/>
              <a:gd name="connsiteY16" fmla="*/ 258763 h 567856"/>
              <a:gd name="connsiteX17" fmla="*/ 865412 w 895932"/>
              <a:gd name="connsiteY17" fmla="*/ 271642 h 567856"/>
              <a:gd name="connsiteX18" fmla="*/ 891170 w 895932"/>
              <a:gd name="connsiteY18" fmla="*/ 336036 h 567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95932" h="567856">
                <a:moveTo>
                  <a:pt x="891170" y="567856"/>
                </a:moveTo>
                <a:cubicBezTo>
                  <a:pt x="886877" y="490583"/>
                  <a:pt x="889236" y="412651"/>
                  <a:pt x="878291" y="336036"/>
                </a:cubicBezTo>
                <a:cubicBezTo>
                  <a:pt x="876102" y="320713"/>
                  <a:pt x="862816" y="308969"/>
                  <a:pt x="852533" y="297400"/>
                </a:cubicBezTo>
                <a:cubicBezTo>
                  <a:pt x="828332" y="270174"/>
                  <a:pt x="795466" y="250436"/>
                  <a:pt x="775260" y="220127"/>
                </a:cubicBezTo>
                <a:cubicBezTo>
                  <a:pt x="740916" y="168611"/>
                  <a:pt x="762381" y="190076"/>
                  <a:pt x="710865" y="155732"/>
                </a:cubicBezTo>
                <a:cubicBezTo>
                  <a:pt x="667936" y="91337"/>
                  <a:pt x="697987" y="125683"/>
                  <a:pt x="607834" y="65580"/>
                </a:cubicBezTo>
                <a:cubicBezTo>
                  <a:pt x="594955" y="56994"/>
                  <a:pt x="583882" y="44717"/>
                  <a:pt x="569198" y="39822"/>
                </a:cubicBezTo>
                <a:lnTo>
                  <a:pt x="491924" y="14065"/>
                </a:lnTo>
                <a:lnTo>
                  <a:pt x="453288" y="1186"/>
                </a:lnTo>
                <a:cubicBezTo>
                  <a:pt x="307327" y="5479"/>
                  <a:pt x="160751" y="0"/>
                  <a:pt x="15406" y="14065"/>
                </a:cubicBezTo>
                <a:cubicBezTo>
                  <a:pt x="0" y="15556"/>
                  <a:pt x="39899" y="33536"/>
                  <a:pt x="54043" y="39822"/>
                </a:cubicBezTo>
                <a:cubicBezTo>
                  <a:pt x="78854" y="50849"/>
                  <a:pt x="105558" y="56994"/>
                  <a:pt x="131316" y="65580"/>
                </a:cubicBezTo>
                <a:lnTo>
                  <a:pt x="169953" y="78459"/>
                </a:lnTo>
                <a:cubicBezTo>
                  <a:pt x="178539" y="91338"/>
                  <a:pt x="188788" y="103252"/>
                  <a:pt x="195710" y="117096"/>
                </a:cubicBezTo>
                <a:cubicBezTo>
                  <a:pt x="216658" y="158993"/>
                  <a:pt x="197439" y="157461"/>
                  <a:pt x="234347" y="194369"/>
                </a:cubicBezTo>
                <a:cubicBezTo>
                  <a:pt x="258095" y="218117"/>
                  <a:pt x="324043" y="245175"/>
                  <a:pt x="350257" y="245884"/>
                </a:cubicBezTo>
                <a:lnTo>
                  <a:pt x="826775" y="258763"/>
                </a:lnTo>
                <a:cubicBezTo>
                  <a:pt x="839654" y="263056"/>
                  <a:pt x="854811" y="263161"/>
                  <a:pt x="865412" y="271642"/>
                </a:cubicBezTo>
                <a:cubicBezTo>
                  <a:pt x="895932" y="296058"/>
                  <a:pt x="891170" y="306651"/>
                  <a:pt x="891170" y="336036"/>
                </a:cubicBezTo>
              </a:path>
            </a:pathLst>
          </a:cu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>
            <a:off x="6858016" y="4429132"/>
            <a:ext cx="71438" cy="428628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714348" y="857232"/>
            <a:ext cx="1128714" cy="112871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000100" y="1214422"/>
            <a:ext cx="5811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Ee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214546" y="357166"/>
            <a:ext cx="881652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dirty="0" smtClean="0"/>
              <a:t>red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2643174" y="1285860"/>
            <a:ext cx="785818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Ted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357290" y="2285992"/>
            <a:ext cx="2096921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dirty="0" smtClean="0"/>
              <a:t>telephone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500034" y="3357562"/>
            <a:ext cx="1643074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seven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571604" y="4572008"/>
            <a:ext cx="8049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dirty="0" smtClean="0"/>
              <a:t>ten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6572264" y="500042"/>
            <a:ext cx="1421864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u="sng" dirty="0" smtClean="0"/>
              <a:t>e</a:t>
            </a:r>
            <a:r>
              <a:rPr lang="en-US" sz="3600" dirty="0" smtClean="0"/>
              <a:t>leven</a:t>
            </a:r>
            <a:endParaRPr lang="ru-RU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500694" y="1357298"/>
            <a:ext cx="101919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dirty="0" smtClean="0"/>
              <a:t>P</a:t>
            </a:r>
            <a:r>
              <a:rPr lang="en-US" sz="3600" u="sng" dirty="0" smtClean="0"/>
              <a:t>e</a:t>
            </a:r>
            <a:r>
              <a:rPr lang="en-US" sz="3600" dirty="0" smtClean="0"/>
              <a:t>te</a:t>
            </a:r>
            <a:endParaRPr lang="ru-RU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5286380" y="3786190"/>
            <a:ext cx="1257395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dirty="0" smtClean="0"/>
              <a:t>gr</a:t>
            </a:r>
            <a:r>
              <a:rPr lang="en-US" sz="3600" u="sng" dirty="0" smtClean="0"/>
              <a:t>ee</a:t>
            </a:r>
            <a:r>
              <a:rPr lang="en-US" sz="3600" dirty="0" smtClean="0"/>
              <a:t>n</a:t>
            </a:r>
            <a:endParaRPr lang="ru-RU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2643174" y="3357562"/>
            <a:ext cx="1705916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dirty="0" smtClean="0"/>
              <a:t>penguin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3000364" y="4643446"/>
            <a:ext cx="1289777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dirty="0" smtClean="0"/>
              <a:t>Teddy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3643306" y="714356"/>
            <a:ext cx="1000132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grey</a:t>
            </a:r>
            <a:endParaRPr lang="ru-RU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857224" y="5857892"/>
            <a:ext cx="172932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dirty="0" smtClean="0"/>
              <a:t>America</a:t>
            </a:r>
            <a:endParaRPr lang="ru-RU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6858016" y="1714488"/>
            <a:ext cx="655949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dirty="0" smtClean="0"/>
              <a:t>h</a:t>
            </a:r>
            <a:r>
              <a:rPr lang="en-US" sz="3600" u="sng" dirty="0" smtClean="0"/>
              <a:t>e</a:t>
            </a:r>
            <a:endParaRPr lang="ru-RU" sz="3600" u="sng" dirty="0"/>
          </a:p>
        </p:txBody>
      </p:sp>
      <p:sp>
        <p:nvSpPr>
          <p:cNvPr id="19" name="TextBox 18"/>
          <p:cNvSpPr txBox="1"/>
          <p:nvPr/>
        </p:nvSpPr>
        <p:spPr>
          <a:xfrm>
            <a:off x="5643570" y="2500306"/>
            <a:ext cx="837089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dirty="0" smtClean="0"/>
              <a:t>sh</a:t>
            </a:r>
            <a:r>
              <a:rPr lang="en-US" sz="3600" u="sng" dirty="0" smtClean="0"/>
              <a:t>e</a:t>
            </a:r>
            <a:endParaRPr lang="ru-RU" sz="3600" u="sng" dirty="0"/>
          </a:p>
        </p:txBody>
      </p:sp>
      <p:sp>
        <p:nvSpPr>
          <p:cNvPr id="20" name="TextBox 19"/>
          <p:cNvSpPr txBox="1"/>
          <p:nvPr/>
        </p:nvSpPr>
        <p:spPr>
          <a:xfrm>
            <a:off x="6858016" y="3071810"/>
            <a:ext cx="802143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dirty="0" smtClean="0"/>
              <a:t>w</a:t>
            </a:r>
            <a:r>
              <a:rPr lang="en-US" sz="4000" u="sng" dirty="0" smtClean="0"/>
              <a:t>e</a:t>
            </a:r>
            <a:endParaRPr lang="ru-RU" sz="4000" u="sng" dirty="0"/>
          </a:p>
        </p:txBody>
      </p:sp>
      <p:pic>
        <p:nvPicPr>
          <p:cNvPr id="6146" name="Picture 2" descr="Просмотреть подробнос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5286388"/>
            <a:ext cx="1571636" cy="1285884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5357818" y="6000768"/>
            <a:ext cx="184589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dirty="0" smtClean="0"/>
              <a:t>elephant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642910" y="1071546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857224" y="1071546"/>
            <a:ext cx="5854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I i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2357422" y="857232"/>
            <a:ext cx="1006622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Mike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214546" y="2071678"/>
            <a:ext cx="668773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Hi!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643042" y="3071810"/>
            <a:ext cx="301686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dirty="0" smtClean="0"/>
              <a:t>I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14348" y="4000504"/>
            <a:ext cx="789768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five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928794" y="4357694"/>
            <a:ext cx="915635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nine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214942" y="428604"/>
            <a:ext cx="689612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big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643438" y="1500174"/>
            <a:ext cx="941861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little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072198" y="1643050"/>
            <a:ext cx="891591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Dick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000628" y="2928934"/>
            <a:ext cx="617477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six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786446" y="4000504"/>
            <a:ext cx="898003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pink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785786" y="5500702"/>
            <a:ext cx="1126014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white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4214810" y="3929066"/>
            <a:ext cx="808235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Tim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6215074" y="6072206"/>
            <a:ext cx="1150636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kitten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6643702" y="714356"/>
            <a:ext cx="872355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ship</a:t>
            </a:r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6143636" y="2571744"/>
            <a:ext cx="614271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Liz</a:t>
            </a:r>
            <a:endParaRPr lang="ru-RU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4857752" y="5000636"/>
            <a:ext cx="689612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pig</a:t>
            </a:r>
            <a:endParaRPr lang="ru-RU" sz="3200" dirty="0"/>
          </a:p>
        </p:txBody>
      </p:sp>
      <p:pic>
        <p:nvPicPr>
          <p:cNvPr id="4100" name="Picture 4" descr="http://cdn.myanimelist.net/images/userimages/155016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3808" t="38548" r="31448" b="3629"/>
          <a:stretch>
            <a:fillRect/>
          </a:stretch>
        </p:blipFill>
        <p:spPr bwMode="auto">
          <a:xfrm>
            <a:off x="7572396" y="4929198"/>
            <a:ext cx="1357322" cy="171451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642910" y="1000108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785786" y="1142984"/>
            <a:ext cx="734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Oo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715140" y="357166"/>
            <a:ext cx="881973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dirty="0" smtClean="0"/>
              <a:t>doll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5214942" y="1142984"/>
            <a:ext cx="1000132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frog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6715140" y="1785926"/>
            <a:ext cx="888385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dirty="0" smtClean="0"/>
              <a:t>dog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4714876" y="2500306"/>
            <a:ext cx="1857388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dolphin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1714480" y="2143116"/>
            <a:ext cx="2096921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dirty="0" smtClean="0"/>
              <a:t>teleph</a:t>
            </a:r>
            <a:r>
              <a:rPr lang="en-US" sz="3600" u="sng" dirty="0" smtClean="0"/>
              <a:t>o</a:t>
            </a:r>
            <a:r>
              <a:rPr lang="en-US" sz="3600" dirty="0" smtClean="0"/>
              <a:t>ne</a:t>
            </a:r>
            <a:endParaRPr lang="ru-RU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6715140" y="3571876"/>
            <a:ext cx="980397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dirty="0" smtClean="0"/>
              <a:t>Tom</a:t>
            </a:r>
            <a:endParaRPr lang="ru-RU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5143504" y="4000504"/>
            <a:ext cx="90698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stop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2714612" y="1142984"/>
            <a:ext cx="1141659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u="sng" dirty="0" smtClean="0"/>
              <a:t>o</a:t>
            </a:r>
            <a:r>
              <a:rPr lang="en-US" sz="3600" dirty="0" smtClean="0"/>
              <a:t>pen</a:t>
            </a:r>
            <a:endParaRPr lang="ru-RU" sz="3600" dirty="0"/>
          </a:p>
        </p:txBody>
      </p:sp>
      <p:sp>
        <p:nvSpPr>
          <p:cNvPr id="16" name="Овал 15"/>
          <p:cNvSpPr/>
          <p:nvPr/>
        </p:nvSpPr>
        <p:spPr>
          <a:xfrm>
            <a:off x="7215206" y="5072074"/>
            <a:ext cx="1285884" cy="1000132"/>
          </a:xfrm>
          <a:prstGeom prst="ellipse">
            <a:avLst/>
          </a:prstGeom>
          <a:solidFill>
            <a:srgbClr val="FF66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олилиния 20"/>
          <p:cNvSpPr/>
          <p:nvPr/>
        </p:nvSpPr>
        <p:spPr>
          <a:xfrm>
            <a:off x="7643834" y="4857760"/>
            <a:ext cx="138305" cy="296051"/>
          </a:xfrm>
          <a:custGeom>
            <a:avLst/>
            <a:gdLst>
              <a:gd name="connsiteX0" fmla="*/ 121980 w 138305"/>
              <a:gd name="connsiteY0" fmla="*/ 273669 h 296051"/>
              <a:gd name="connsiteX1" fmla="*/ 96223 w 138305"/>
              <a:gd name="connsiteY1" fmla="*/ 183517 h 296051"/>
              <a:gd name="connsiteX2" fmla="*/ 44707 w 138305"/>
              <a:gd name="connsiteY2" fmla="*/ 3213 h 296051"/>
              <a:gd name="connsiteX3" fmla="*/ 6071 w 138305"/>
              <a:gd name="connsiteY3" fmla="*/ 16092 h 296051"/>
              <a:gd name="connsiteX4" fmla="*/ 18949 w 138305"/>
              <a:gd name="connsiteY4" fmla="*/ 54728 h 296051"/>
              <a:gd name="connsiteX5" fmla="*/ 57586 w 138305"/>
              <a:gd name="connsiteY5" fmla="*/ 196396 h 296051"/>
              <a:gd name="connsiteX6" fmla="*/ 121980 w 138305"/>
              <a:gd name="connsiteY6" fmla="*/ 273669 h 296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305" h="296051">
                <a:moveTo>
                  <a:pt x="121980" y="273669"/>
                </a:moveTo>
                <a:cubicBezTo>
                  <a:pt x="128419" y="271523"/>
                  <a:pt x="99163" y="208503"/>
                  <a:pt x="96223" y="183517"/>
                </a:cubicBezTo>
                <a:cubicBezTo>
                  <a:pt x="74632" y="0"/>
                  <a:pt x="138305" y="34412"/>
                  <a:pt x="44707" y="3213"/>
                </a:cubicBezTo>
                <a:cubicBezTo>
                  <a:pt x="31828" y="7506"/>
                  <a:pt x="12142" y="3950"/>
                  <a:pt x="6071" y="16092"/>
                </a:cubicBezTo>
                <a:cubicBezTo>
                  <a:pt x="0" y="28234"/>
                  <a:pt x="16521" y="41372"/>
                  <a:pt x="18949" y="54728"/>
                </a:cubicBezTo>
                <a:cubicBezTo>
                  <a:pt x="42996" y="186990"/>
                  <a:pt x="8493" y="122757"/>
                  <a:pt x="57586" y="196396"/>
                </a:cubicBezTo>
                <a:cubicBezTo>
                  <a:pt x="71823" y="296051"/>
                  <a:pt x="115541" y="275815"/>
                  <a:pt x="121980" y="273669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7143768" y="5000636"/>
            <a:ext cx="566670" cy="465032"/>
          </a:xfrm>
          <a:custGeom>
            <a:avLst/>
            <a:gdLst>
              <a:gd name="connsiteX0" fmla="*/ 566670 w 566670"/>
              <a:gd name="connsiteY0" fmla="*/ 0 h 465032"/>
              <a:gd name="connsiteX1" fmla="*/ 257577 w 566670"/>
              <a:gd name="connsiteY1" fmla="*/ 25757 h 465032"/>
              <a:gd name="connsiteX2" fmla="*/ 218941 w 566670"/>
              <a:gd name="connsiteY2" fmla="*/ 51515 h 465032"/>
              <a:gd name="connsiteX3" fmla="*/ 167425 w 566670"/>
              <a:gd name="connsiteY3" fmla="*/ 64394 h 465032"/>
              <a:gd name="connsiteX4" fmla="*/ 90152 w 566670"/>
              <a:gd name="connsiteY4" fmla="*/ 90152 h 465032"/>
              <a:gd name="connsiteX5" fmla="*/ 51515 w 566670"/>
              <a:gd name="connsiteY5" fmla="*/ 128788 h 465032"/>
              <a:gd name="connsiteX6" fmla="*/ 12879 w 566670"/>
              <a:gd name="connsiteY6" fmla="*/ 283335 h 465032"/>
              <a:gd name="connsiteX7" fmla="*/ 0 w 566670"/>
              <a:gd name="connsiteY7" fmla="*/ 321971 h 465032"/>
              <a:gd name="connsiteX8" fmla="*/ 12879 w 566670"/>
              <a:gd name="connsiteY8" fmla="*/ 360608 h 465032"/>
              <a:gd name="connsiteX9" fmla="*/ 51515 w 566670"/>
              <a:gd name="connsiteY9" fmla="*/ 373487 h 465032"/>
              <a:gd name="connsiteX10" fmla="*/ 218941 w 566670"/>
              <a:gd name="connsiteY10" fmla="*/ 360608 h 465032"/>
              <a:gd name="connsiteX11" fmla="*/ 334851 w 566670"/>
              <a:gd name="connsiteY11" fmla="*/ 296214 h 465032"/>
              <a:gd name="connsiteX12" fmla="*/ 463639 w 566670"/>
              <a:gd name="connsiteY12" fmla="*/ 167425 h 465032"/>
              <a:gd name="connsiteX13" fmla="*/ 502276 w 566670"/>
              <a:gd name="connsiteY13" fmla="*/ 141667 h 465032"/>
              <a:gd name="connsiteX14" fmla="*/ 515155 w 566670"/>
              <a:gd name="connsiteY14" fmla="*/ 90152 h 465032"/>
              <a:gd name="connsiteX15" fmla="*/ 566670 w 566670"/>
              <a:gd name="connsiteY15" fmla="*/ 12879 h 465032"/>
              <a:gd name="connsiteX16" fmla="*/ 553791 w 566670"/>
              <a:gd name="connsiteY16" fmla="*/ 90152 h 465032"/>
              <a:gd name="connsiteX17" fmla="*/ 528034 w 566670"/>
              <a:gd name="connsiteY17" fmla="*/ 128788 h 465032"/>
              <a:gd name="connsiteX18" fmla="*/ 515155 w 566670"/>
              <a:gd name="connsiteY18" fmla="*/ 360608 h 465032"/>
              <a:gd name="connsiteX19" fmla="*/ 437882 w 566670"/>
              <a:gd name="connsiteY19" fmla="*/ 412124 h 465032"/>
              <a:gd name="connsiteX20" fmla="*/ 360608 w 566670"/>
              <a:gd name="connsiteY20" fmla="*/ 437881 h 465032"/>
              <a:gd name="connsiteX21" fmla="*/ 360608 w 566670"/>
              <a:gd name="connsiteY21" fmla="*/ 283335 h 465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66670" h="465032">
                <a:moveTo>
                  <a:pt x="566670" y="0"/>
                </a:moveTo>
                <a:cubicBezTo>
                  <a:pt x="561161" y="367"/>
                  <a:pt x="301219" y="14847"/>
                  <a:pt x="257577" y="25757"/>
                </a:cubicBezTo>
                <a:cubicBezTo>
                  <a:pt x="242561" y="29511"/>
                  <a:pt x="233168" y="45418"/>
                  <a:pt x="218941" y="51515"/>
                </a:cubicBezTo>
                <a:cubicBezTo>
                  <a:pt x="202672" y="58488"/>
                  <a:pt x="184379" y="59308"/>
                  <a:pt x="167425" y="64394"/>
                </a:cubicBezTo>
                <a:cubicBezTo>
                  <a:pt x="141419" y="72196"/>
                  <a:pt x="90152" y="90152"/>
                  <a:pt x="90152" y="90152"/>
                </a:cubicBezTo>
                <a:cubicBezTo>
                  <a:pt x="77273" y="103031"/>
                  <a:pt x="60360" y="112867"/>
                  <a:pt x="51515" y="128788"/>
                </a:cubicBezTo>
                <a:cubicBezTo>
                  <a:pt x="22602" y="180832"/>
                  <a:pt x="25316" y="227371"/>
                  <a:pt x="12879" y="283335"/>
                </a:cubicBezTo>
                <a:cubicBezTo>
                  <a:pt x="9934" y="296587"/>
                  <a:pt x="4293" y="309092"/>
                  <a:pt x="0" y="321971"/>
                </a:cubicBezTo>
                <a:cubicBezTo>
                  <a:pt x="4293" y="334850"/>
                  <a:pt x="3280" y="351008"/>
                  <a:pt x="12879" y="360608"/>
                </a:cubicBezTo>
                <a:cubicBezTo>
                  <a:pt x="22478" y="370207"/>
                  <a:pt x="37940" y="373487"/>
                  <a:pt x="51515" y="373487"/>
                </a:cubicBezTo>
                <a:cubicBezTo>
                  <a:pt x="107489" y="373487"/>
                  <a:pt x="163132" y="364901"/>
                  <a:pt x="218941" y="360608"/>
                </a:cubicBezTo>
                <a:cubicBezTo>
                  <a:pt x="307510" y="301563"/>
                  <a:pt x="266846" y="318882"/>
                  <a:pt x="334851" y="296214"/>
                </a:cubicBezTo>
                <a:cubicBezTo>
                  <a:pt x="403538" y="193182"/>
                  <a:pt x="360608" y="236112"/>
                  <a:pt x="463639" y="167425"/>
                </a:cubicBezTo>
                <a:lnTo>
                  <a:pt x="502276" y="141667"/>
                </a:lnTo>
                <a:cubicBezTo>
                  <a:pt x="506569" y="124495"/>
                  <a:pt x="507239" y="105984"/>
                  <a:pt x="515155" y="90152"/>
                </a:cubicBezTo>
                <a:cubicBezTo>
                  <a:pt x="528999" y="62463"/>
                  <a:pt x="566670" y="12879"/>
                  <a:pt x="566670" y="12879"/>
                </a:cubicBezTo>
                <a:cubicBezTo>
                  <a:pt x="562377" y="38637"/>
                  <a:pt x="562049" y="65379"/>
                  <a:pt x="553791" y="90152"/>
                </a:cubicBezTo>
                <a:cubicBezTo>
                  <a:pt x="548896" y="104836"/>
                  <a:pt x="530223" y="113465"/>
                  <a:pt x="528034" y="128788"/>
                </a:cubicBezTo>
                <a:cubicBezTo>
                  <a:pt x="517089" y="205403"/>
                  <a:pt x="538621" y="286859"/>
                  <a:pt x="515155" y="360608"/>
                </a:cubicBezTo>
                <a:cubicBezTo>
                  <a:pt x="505769" y="390108"/>
                  <a:pt x="467250" y="402335"/>
                  <a:pt x="437882" y="412124"/>
                </a:cubicBezTo>
                <a:cubicBezTo>
                  <a:pt x="412124" y="420710"/>
                  <a:pt x="360608" y="465032"/>
                  <a:pt x="360608" y="437881"/>
                </a:cubicBezTo>
                <a:lnTo>
                  <a:pt x="360608" y="283335"/>
                </a:lnTo>
              </a:path>
            </a:pathLst>
          </a:custGeom>
          <a:solidFill>
            <a:srgbClr val="00B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000760" y="6000768"/>
            <a:ext cx="134306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orange</a:t>
            </a:r>
            <a:endParaRPr lang="ru-RU" sz="3200" dirty="0"/>
          </a:p>
        </p:txBody>
      </p:sp>
      <p:sp>
        <p:nvSpPr>
          <p:cNvPr id="18" name="Блок-схема: перфолента 17"/>
          <p:cNvSpPr/>
          <p:nvPr/>
        </p:nvSpPr>
        <p:spPr>
          <a:xfrm rot="5400000">
            <a:off x="718553" y="4472889"/>
            <a:ext cx="2309493" cy="2032152"/>
          </a:xfrm>
          <a:prstGeom prst="flowChartPunchedTap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500166" y="4357694"/>
            <a:ext cx="114165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book</a:t>
            </a:r>
          </a:p>
          <a:p>
            <a:r>
              <a:rPr lang="en-US" sz="2800" dirty="0" smtClean="0"/>
              <a:t>look</a:t>
            </a:r>
          </a:p>
          <a:p>
            <a:r>
              <a:rPr lang="en-US" sz="2800" dirty="0" smtClean="0"/>
              <a:t>too</a:t>
            </a:r>
          </a:p>
          <a:p>
            <a:r>
              <a:rPr lang="en-US" sz="2800" dirty="0" smtClean="0"/>
              <a:t>Moon </a:t>
            </a:r>
          </a:p>
          <a:p>
            <a:r>
              <a:rPr lang="en-US" sz="2800" dirty="0" smtClean="0"/>
              <a:t>Zoo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2"/>
          <p:cNvSpPr/>
          <p:nvPr/>
        </p:nvSpPr>
        <p:spPr>
          <a:xfrm rot="13217763">
            <a:off x="694826" y="904344"/>
            <a:ext cx="1632208" cy="1643074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2" name="TextBox 1"/>
          <p:cNvSpPr txBox="1"/>
          <p:nvPr/>
        </p:nvSpPr>
        <p:spPr>
          <a:xfrm>
            <a:off x="1000100" y="1000108"/>
            <a:ext cx="10342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Mm</a:t>
            </a:r>
            <a:endParaRPr lang="ru-RU" sz="4000" dirty="0"/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1571604" y="2714620"/>
            <a:ext cx="1143008" cy="985838"/>
          </a:xfrm>
          <a:prstGeom prst="snip2DiagRec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Mam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3500430" y="642918"/>
            <a:ext cx="1071570" cy="985838"/>
          </a:xfrm>
          <a:prstGeom prst="snip2Diag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name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4643438" y="2571744"/>
            <a:ext cx="1500198" cy="1200152"/>
          </a:xfrm>
          <a:prstGeom prst="snip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Moscow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2285984" y="4429132"/>
            <a:ext cx="1500198" cy="1000132"/>
          </a:xfrm>
          <a:prstGeom prst="snip2Diag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America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6143636" y="785794"/>
            <a:ext cx="1071570" cy="985838"/>
          </a:xfrm>
          <a:prstGeom prst="snip2Diag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Mike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7072330" y="2786058"/>
            <a:ext cx="1143008" cy="1000132"/>
          </a:xfrm>
          <a:prstGeom prst="snip2Diag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from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6357950" y="4286256"/>
            <a:ext cx="1500198" cy="1214446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mother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с двумя вырезанными противолежащими углами 10"/>
          <p:cNvSpPr/>
          <p:nvPr/>
        </p:nvSpPr>
        <p:spPr>
          <a:xfrm>
            <a:off x="4714876" y="5286388"/>
            <a:ext cx="914400" cy="914400"/>
          </a:xfrm>
          <a:prstGeom prst="snip2Diag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my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596" y="2214554"/>
            <a:ext cx="766557" cy="58477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[m]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642910" y="500042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714348" y="642918"/>
            <a:ext cx="7825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Uu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6072198" y="2000240"/>
            <a:ext cx="1214446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uncle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072198" y="2857496"/>
            <a:ext cx="1234249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puppy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143636" y="3643314"/>
            <a:ext cx="1000132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 sun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000364" y="2357430"/>
            <a:ext cx="958917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tune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6286512" y="1214422"/>
            <a:ext cx="617477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up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000364" y="1142984"/>
            <a:ext cx="942887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dirty="0" smtClean="0"/>
              <a:t>[</a:t>
            </a:r>
            <a:r>
              <a:rPr lang="en-US" sz="3600" dirty="0" err="1" smtClean="0"/>
              <a:t>ju</a:t>
            </a:r>
            <a:r>
              <a:rPr lang="en-US" sz="3600" dirty="0" smtClean="0"/>
              <a:t>:]</a:t>
            </a:r>
            <a:endParaRPr lang="ru-RU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6215074" y="428604"/>
            <a:ext cx="611065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ru-RU" sz="2400" dirty="0" smtClean="0"/>
              <a:t>/\</a:t>
            </a:r>
            <a:r>
              <a:rPr lang="en-US" sz="2400" dirty="0" smtClean="0"/>
              <a:t>]</a:t>
            </a:r>
            <a:endParaRPr lang="ru-RU" sz="2400" dirty="0"/>
          </a:p>
        </p:txBody>
      </p:sp>
      <p:pic>
        <p:nvPicPr>
          <p:cNvPr id="1026" name="Picture 2" descr="G:\Перволого 3.0\Program\Картинки\Фигурки\doghouse.png"/>
          <p:cNvPicPr>
            <a:picLocks noChangeAspect="1" noChangeArrowheads="1"/>
          </p:cNvPicPr>
          <p:nvPr/>
        </p:nvPicPr>
        <p:blipFill>
          <a:blip r:embed="rId2"/>
          <a:srcRect l="68443" t="62784"/>
          <a:stretch>
            <a:fillRect/>
          </a:stretch>
        </p:blipFill>
        <p:spPr bwMode="auto">
          <a:xfrm>
            <a:off x="7715272" y="4609685"/>
            <a:ext cx="928694" cy="1579989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6215074" y="4500570"/>
            <a:ext cx="1063112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funn</a:t>
            </a:r>
            <a:r>
              <a:rPr lang="en-US" dirty="0" smtClean="0"/>
              <a:t>y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928662" y="1214422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071538" y="1285860"/>
            <a:ext cx="6508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Yy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786578" y="1428736"/>
            <a:ext cx="69160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m</a:t>
            </a:r>
            <a:r>
              <a:rPr lang="en-US" sz="3200" u="sng" dirty="0" smtClean="0"/>
              <a:t>y</a:t>
            </a:r>
            <a:endParaRPr lang="ru-RU" sz="3200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3357554" y="1285860"/>
            <a:ext cx="142876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bic</a:t>
            </a:r>
            <a:r>
              <a:rPr lang="en-US" sz="3200" u="sng" dirty="0" smtClean="0"/>
              <a:t>y</a:t>
            </a:r>
            <a:r>
              <a:rPr lang="en-US" sz="3200" dirty="0" smtClean="0"/>
              <a:t>cle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786578" y="2714620"/>
            <a:ext cx="785536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wh</a:t>
            </a:r>
            <a:r>
              <a:rPr lang="en-US" sz="2800" u="sng" dirty="0" smtClean="0"/>
              <a:t>y</a:t>
            </a:r>
            <a:endParaRPr lang="ru-RU" sz="2800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3357554" y="2143116"/>
            <a:ext cx="1137234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funn</a:t>
            </a:r>
            <a:r>
              <a:rPr lang="en-US" sz="3200" u="sng" dirty="0" smtClean="0"/>
              <a:t>y</a:t>
            </a:r>
            <a:endParaRPr lang="ru-RU" sz="3200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6858016" y="3714752"/>
            <a:ext cx="688394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cr</a:t>
            </a:r>
            <a:r>
              <a:rPr lang="en-US" sz="3200" u="sng" dirty="0" smtClean="0"/>
              <a:t>y</a:t>
            </a:r>
            <a:endParaRPr lang="ru-RU" sz="3200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3428992" y="3143248"/>
            <a:ext cx="1234249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pupp</a:t>
            </a:r>
            <a:r>
              <a:rPr lang="en-US" sz="3200" u="sng" dirty="0" smtClean="0"/>
              <a:t>y</a:t>
            </a:r>
            <a:endParaRPr lang="ru-RU" sz="3200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6429388" y="4714884"/>
            <a:ext cx="1918539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Good b</a:t>
            </a:r>
            <a:r>
              <a:rPr lang="en-US" sz="3200" u="sng" dirty="0" smtClean="0"/>
              <a:t>y</a:t>
            </a:r>
            <a:r>
              <a:rPr lang="en-US" sz="3200" dirty="0" smtClean="0"/>
              <a:t>e!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16" y="5715016"/>
            <a:ext cx="921021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r>
              <a:rPr lang="en-US" sz="3200" u="sng" dirty="0" smtClean="0"/>
              <a:t>y</a:t>
            </a:r>
            <a:r>
              <a:rPr lang="en-US" sz="3200" dirty="0" smtClean="0"/>
              <a:t>e!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571868" y="571480"/>
            <a:ext cx="6238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[  ]</a:t>
            </a:r>
            <a:endParaRPr lang="ru-RU" sz="3200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-124412" y="804588"/>
            <a:ext cx="144000" cy="1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Минус 21"/>
          <p:cNvSpPr/>
          <p:nvPr/>
        </p:nvSpPr>
        <p:spPr>
          <a:xfrm rot="16200000">
            <a:off x="3696888" y="732212"/>
            <a:ext cx="285749" cy="392911"/>
          </a:xfrm>
          <a:prstGeom prst="mathMinus">
            <a:avLst>
              <a:gd name="adj1" fmla="val 73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6715140" y="714356"/>
            <a:ext cx="7296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[</a:t>
            </a:r>
            <a:r>
              <a:rPr lang="en-US" sz="3200" dirty="0" err="1" smtClean="0"/>
              <a:t>ai</a:t>
            </a:r>
            <a:r>
              <a:rPr lang="en-US" sz="3200" dirty="0" smtClean="0"/>
              <a:t>]</a:t>
            </a:r>
            <a:endParaRPr lang="ru-RU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3428992" y="4143380"/>
            <a:ext cx="1170898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Tedd</a:t>
            </a:r>
            <a:r>
              <a:rPr lang="en-US" sz="3200" u="sng" dirty="0" smtClean="0"/>
              <a:t>y</a:t>
            </a:r>
            <a:endParaRPr lang="ru-RU" sz="3200" u="sng" dirty="0"/>
          </a:p>
        </p:txBody>
      </p:sp>
      <p:pic>
        <p:nvPicPr>
          <p:cNvPr id="2050" name="Picture 2" descr="G:\Перволого 3.0\Program\Картинки\Фигурки\teddybea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900" y="5572140"/>
            <a:ext cx="787400" cy="1003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142976" y="1214422"/>
            <a:ext cx="914400" cy="914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214414" y="1285860"/>
            <a:ext cx="798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Qq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071934" y="285728"/>
            <a:ext cx="917239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[</a:t>
            </a:r>
            <a:r>
              <a:rPr lang="en-US" sz="3200" dirty="0" err="1" smtClean="0"/>
              <a:t>kw</a:t>
            </a:r>
            <a:r>
              <a:rPr lang="en-US" sz="3200" dirty="0" smtClean="0"/>
              <a:t>]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786182" y="1214422"/>
            <a:ext cx="1694888" cy="70788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000" dirty="0" smtClean="0"/>
              <a:t>q</a:t>
            </a:r>
            <a:r>
              <a:rPr lang="en-US" sz="3200" dirty="0" smtClean="0"/>
              <a:t>uestion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973487" y="4500570"/>
            <a:ext cx="1170513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00" dirty="0" smtClean="0">
                <a:solidFill>
                  <a:srgbClr val="7030A0"/>
                </a:solidFill>
              </a:rPr>
              <a:t>?</a:t>
            </a:r>
            <a:endParaRPr lang="ru-RU" sz="166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43372" y="2428868"/>
            <a:ext cx="1124026" cy="7078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000" dirty="0" smtClean="0"/>
              <a:t>q</a:t>
            </a:r>
            <a:r>
              <a:rPr lang="en-US" sz="3200" dirty="0" smtClean="0"/>
              <a:t>uick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071934" y="3643314"/>
            <a:ext cx="1293944" cy="7078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000" dirty="0" smtClean="0"/>
              <a:t>q</a:t>
            </a:r>
            <a:r>
              <a:rPr lang="en-US" sz="3200" dirty="0" smtClean="0"/>
              <a:t>ueen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428728" y="2571744"/>
            <a:ext cx="75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family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500826" y="421481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blue</a:t>
            </a:r>
            <a:endParaRPr lang="ru-RU" dirty="0"/>
          </a:p>
        </p:txBody>
      </p:sp>
      <p:sp>
        <p:nvSpPr>
          <p:cNvPr id="20" name="Капля 19"/>
          <p:cNvSpPr/>
          <p:nvPr/>
        </p:nvSpPr>
        <p:spPr>
          <a:xfrm rot="19000637">
            <a:off x="3953345" y="4319271"/>
            <a:ext cx="1725793" cy="2005674"/>
          </a:xfrm>
          <a:prstGeom prst="teardrop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Капля 20"/>
          <p:cNvSpPr/>
          <p:nvPr/>
        </p:nvSpPr>
        <p:spPr>
          <a:xfrm rot="513872">
            <a:off x="1428728" y="3286124"/>
            <a:ext cx="1700218" cy="2143140"/>
          </a:xfrm>
          <a:prstGeom prst="teardrop">
            <a:avLst/>
          </a:prstGeom>
          <a:solidFill>
            <a:srgbClr val="D668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Капля 21"/>
          <p:cNvSpPr/>
          <p:nvPr/>
        </p:nvSpPr>
        <p:spPr>
          <a:xfrm rot="13430389">
            <a:off x="6238295" y="1368300"/>
            <a:ext cx="1453756" cy="2508529"/>
          </a:xfrm>
          <a:prstGeom prst="teardrop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Капля 22"/>
          <p:cNvSpPr/>
          <p:nvPr/>
        </p:nvSpPr>
        <p:spPr>
          <a:xfrm rot="9468300">
            <a:off x="5020786" y="598851"/>
            <a:ext cx="1975644" cy="1563831"/>
          </a:xfrm>
          <a:prstGeom prst="teardro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4" name="Капля 23"/>
          <p:cNvSpPr/>
          <p:nvPr/>
        </p:nvSpPr>
        <p:spPr>
          <a:xfrm rot="15758697">
            <a:off x="5402356" y="3511500"/>
            <a:ext cx="2196940" cy="2309525"/>
          </a:xfrm>
          <a:prstGeom prst="teardrop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Капля 24"/>
          <p:cNvSpPr/>
          <p:nvPr/>
        </p:nvSpPr>
        <p:spPr>
          <a:xfrm rot="3500543">
            <a:off x="964585" y="1673954"/>
            <a:ext cx="1722109" cy="2052840"/>
          </a:xfrm>
          <a:prstGeom prst="teardrop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Капля 25"/>
          <p:cNvSpPr/>
          <p:nvPr/>
        </p:nvSpPr>
        <p:spPr>
          <a:xfrm rot="7321450">
            <a:off x="3372339" y="-2232"/>
            <a:ext cx="1607369" cy="1954953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/>
          </a:p>
        </p:txBody>
      </p:sp>
      <p:sp>
        <p:nvSpPr>
          <p:cNvPr id="27" name="Овал 26"/>
          <p:cNvSpPr/>
          <p:nvPr/>
        </p:nvSpPr>
        <p:spPr>
          <a:xfrm>
            <a:off x="3643306" y="2357430"/>
            <a:ext cx="1285884" cy="112871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 rot="10995977" flipV="1">
            <a:off x="1524891" y="3952955"/>
            <a:ext cx="86400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            </a:t>
            </a:r>
            <a:r>
              <a:rPr lang="en-US" sz="3200" dirty="0" smtClean="0"/>
              <a:t>old</a:t>
            </a:r>
            <a:endParaRPr lang="ru-RU" sz="3200" dirty="0"/>
          </a:p>
        </p:txBody>
      </p:sp>
      <p:sp>
        <p:nvSpPr>
          <p:cNvPr id="31" name="TextBox 30"/>
          <p:cNvSpPr txBox="1"/>
          <p:nvPr/>
        </p:nvSpPr>
        <p:spPr>
          <a:xfrm rot="10972842" flipV="1">
            <a:off x="4080769" y="2532068"/>
            <a:ext cx="7057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L l</a:t>
            </a:r>
            <a:endParaRPr lang="ru-RU" sz="4400" dirty="0"/>
          </a:p>
        </p:txBody>
      </p:sp>
      <p:sp>
        <p:nvSpPr>
          <p:cNvPr id="11" name="TextBox 10"/>
          <p:cNvSpPr txBox="1"/>
          <p:nvPr/>
        </p:nvSpPr>
        <p:spPr>
          <a:xfrm>
            <a:off x="6500826" y="2500306"/>
            <a:ext cx="5709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all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357818" y="1142984"/>
            <a:ext cx="9652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love</a:t>
            </a:r>
            <a:endParaRPr lang="ru-RU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1142976" y="2643182"/>
            <a:ext cx="15357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yellow</a:t>
            </a:r>
            <a:endParaRPr lang="ru-RU" sz="4000" dirty="0"/>
          </a:p>
        </p:txBody>
      </p:sp>
      <p:sp>
        <p:nvSpPr>
          <p:cNvPr id="39" name="TextBox 38"/>
          <p:cNvSpPr txBox="1"/>
          <p:nvPr/>
        </p:nvSpPr>
        <p:spPr>
          <a:xfrm>
            <a:off x="5643570" y="4214818"/>
            <a:ext cx="13115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uncle</a:t>
            </a:r>
            <a:endParaRPr lang="ru-RU" sz="4000" dirty="0"/>
          </a:p>
        </p:txBody>
      </p:sp>
      <p:sp>
        <p:nvSpPr>
          <p:cNvPr id="40" name="TextBox 39"/>
          <p:cNvSpPr txBox="1"/>
          <p:nvPr/>
        </p:nvSpPr>
        <p:spPr>
          <a:xfrm>
            <a:off x="3857620" y="785794"/>
            <a:ext cx="8226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blue</a:t>
            </a:r>
            <a:endParaRPr lang="ru-RU" sz="2800" dirty="0"/>
          </a:p>
        </p:txBody>
      </p:sp>
      <p:sp>
        <p:nvSpPr>
          <p:cNvPr id="41" name="TextBox 40"/>
          <p:cNvSpPr txBox="1"/>
          <p:nvPr/>
        </p:nvSpPr>
        <p:spPr>
          <a:xfrm>
            <a:off x="4000496" y="5000636"/>
            <a:ext cx="1326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family</a:t>
            </a:r>
            <a:endParaRPr lang="ru-RU" sz="3600" dirty="0"/>
          </a:p>
        </p:txBody>
      </p:sp>
      <p:sp>
        <p:nvSpPr>
          <p:cNvPr id="28" name="Капля 27"/>
          <p:cNvSpPr/>
          <p:nvPr/>
        </p:nvSpPr>
        <p:spPr>
          <a:xfrm rot="4711063">
            <a:off x="1692623" y="532950"/>
            <a:ext cx="1496055" cy="1781759"/>
          </a:xfrm>
          <a:prstGeom prst="teardrop">
            <a:avLst>
              <a:gd name="adj" fmla="val 148747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1714480" y="1214422"/>
            <a:ext cx="13933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please</a:t>
            </a:r>
            <a:endParaRPr lang="ru-RU" sz="3600" dirty="0"/>
          </a:p>
        </p:txBody>
      </p:sp>
      <p:sp>
        <p:nvSpPr>
          <p:cNvPr id="30" name="Капля 29"/>
          <p:cNvSpPr/>
          <p:nvPr/>
        </p:nvSpPr>
        <p:spPr>
          <a:xfrm rot="19635300">
            <a:off x="2438354" y="4230707"/>
            <a:ext cx="1609766" cy="1605112"/>
          </a:xfrm>
          <a:prstGeom prst="teardrop">
            <a:avLst/>
          </a:prstGeom>
          <a:solidFill>
            <a:srgbClr val="FD0F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2786050" y="4714884"/>
            <a:ext cx="1111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hello</a:t>
            </a:r>
            <a:endParaRPr lang="ru-RU" sz="3600" dirty="0"/>
          </a:p>
        </p:txBody>
      </p:sp>
      <p:sp>
        <p:nvSpPr>
          <p:cNvPr id="33" name="TextBox 32"/>
          <p:cNvSpPr txBox="1"/>
          <p:nvPr/>
        </p:nvSpPr>
        <p:spPr>
          <a:xfrm>
            <a:off x="3786182" y="3643314"/>
            <a:ext cx="532518" cy="584775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[l]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-конечная звезда 8"/>
          <p:cNvSpPr/>
          <p:nvPr/>
        </p:nvSpPr>
        <p:spPr>
          <a:xfrm>
            <a:off x="3714744" y="1928802"/>
            <a:ext cx="1914532" cy="1700218"/>
          </a:xfrm>
          <a:prstGeom prst="star5">
            <a:avLst>
              <a:gd name="adj" fmla="val 28004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357686" y="2500306"/>
            <a:ext cx="6655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Ss</a:t>
            </a:r>
            <a:endParaRPr lang="ru-RU" sz="4400" dirty="0"/>
          </a:p>
        </p:txBody>
      </p:sp>
      <p:sp>
        <p:nvSpPr>
          <p:cNvPr id="10" name="Стрелка влево 9"/>
          <p:cNvSpPr/>
          <p:nvPr/>
        </p:nvSpPr>
        <p:spPr>
          <a:xfrm>
            <a:off x="2000232" y="1285860"/>
            <a:ext cx="1478474" cy="1143008"/>
          </a:xfrm>
          <a:prstGeom prst="lef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лево 10"/>
          <p:cNvSpPr/>
          <p:nvPr/>
        </p:nvSpPr>
        <p:spPr>
          <a:xfrm>
            <a:off x="1785918" y="2928934"/>
            <a:ext cx="1549912" cy="1000132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лево 11"/>
          <p:cNvSpPr/>
          <p:nvPr/>
        </p:nvSpPr>
        <p:spPr>
          <a:xfrm>
            <a:off x="2285984" y="4286256"/>
            <a:ext cx="1785950" cy="1285884"/>
          </a:xfrm>
          <a:prstGeom prst="lef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6286512" y="1428736"/>
            <a:ext cx="978408" cy="984698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6429388" y="2571744"/>
            <a:ext cx="1500198" cy="1143008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5429256" y="4000504"/>
            <a:ext cx="1335598" cy="1214446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5429256" y="4143380"/>
            <a:ext cx="9344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yes</a:t>
            </a:r>
            <a:endParaRPr lang="ru-RU" sz="4400" dirty="0"/>
          </a:p>
        </p:txBody>
      </p:sp>
      <p:sp>
        <p:nvSpPr>
          <p:cNvPr id="21" name="TextBox 20"/>
          <p:cNvSpPr txBox="1"/>
          <p:nvPr/>
        </p:nvSpPr>
        <p:spPr>
          <a:xfrm>
            <a:off x="2571736" y="4500570"/>
            <a:ext cx="15681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thanks</a:t>
            </a:r>
            <a:endParaRPr lang="ru-RU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1928794" y="3071810"/>
            <a:ext cx="13890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seven</a:t>
            </a:r>
            <a:endParaRPr lang="ru-RU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2357422" y="1500174"/>
            <a:ext cx="7793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six</a:t>
            </a:r>
            <a:endParaRPr lang="ru-RU" sz="4400" dirty="0"/>
          </a:p>
        </p:txBody>
      </p:sp>
      <p:sp>
        <p:nvSpPr>
          <p:cNvPr id="19" name="TextBox 18"/>
          <p:cNvSpPr txBox="1"/>
          <p:nvPr/>
        </p:nvSpPr>
        <p:spPr>
          <a:xfrm>
            <a:off x="6215074" y="1571612"/>
            <a:ext cx="9252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son</a:t>
            </a:r>
            <a:endParaRPr lang="ru-RU" sz="4000" dirty="0"/>
          </a:p>
        </p:txBody>
      </p:sp>
      <p:sp>
        <p:nvSpPr>
          <p:cNvPr id="20" name="TextBox 19"/>
          <p:cNvSpPr txBox="1"/>
          <p:nvPr/>
        </p:nvSpPr>
        <p:spPr>
          <a:xfrm>
            <a:off x="6357950" y="2786058"/>
            <a:ext cx="12970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sister</a:t>
            </a:r>
            <a:endParaRPr lang="ru-RU" sz="4000" dirty="0"/>
          </a:p>
        </p:txBody>
      </p:sp>
      <p:sp>
        <p:nvSpPr>
          <p:cNvPr id="22" name="TextBox 21"/>
          <p:cNvSpPr txBox="1"/>
          <p:nvPr/>
        </p:nvSpPr>
        <p:spPr>
          <a:xfrm>
            <a:off x="4500562" y="4000504"/>
            <a:ext cx="598241" cy="584775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[s]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Овал 17"/>
          <p:cNvSpPr/>
          <p:nvPr/>
        </p:nvSpPr>
        <p:spPr>
          <a:xfrm>
            <a:off x="3786182" y="2643182"/>
            <a:ext cx="914400" cy="914400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 rot="2899554">
            <a:off x="1949431" y="831351"/>
            <a:ext cx="2002199" cy="114480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 rot="20391692">
            <a:off x="1109380" y="3781072"/>
            <a:ext cx="2254772" cy="118014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 rot="11269995">
            <a:off x="4071934" y="285728"/>
            <a:ext cx="1357322" cy="1843094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 rot="10051443">
            <a:off x="4822446" y="1971782"/>
            <a:ext cx="3028935" cy="13269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 rot="20939150">
            <a:off x="3570554" y="4058310"/>
            <a:ext cx="1357154" cy="214314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 rot="875532">
            <a:off x="1001642" y="2156988"/>
            <a:ext cx="2247972" cy="1105473"/>
          </a:xfrm>
          <a:prstGeom prst="ellipse">
            <a:avLst/>
          </a:prstGeom>
          <a:solidFill>
            <a:srgbClr val="D636D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 rot="12174220">
            <a:off x="4968397" y="3805377"/>
            <a:ext cx="2174610" cy="118679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143504" y="2428868"/>
            <a:ext cx="2393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grandfather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5429256" y="3857628"/>
            <a:ext cx="9620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four</a:t>
            </a:r>
            <a:endParaRPr lang="ru-RU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3929058" y="2714620"/>
            <a:ext cx="6543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/>
              <a:t>Ff</a:t>
            </a: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4143372" y="1142984"/>
            <a:ext cx="13190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father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857356" y="2571744"/>
            <a:ext cx="12724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Africa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643306" y="4714884"/>
            <a:ext cx="1326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family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928794" y="3857628"/>
            <a:ext cx="9829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fine</a:t>
            </a:r>
            <a:endParaRPr lang="ru-RU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2714612" y="1428736"/>
            <a:ext cx="864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five</a:t>
            </a:r>
            <a:endParaRPr lang="ru-RU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3428992" y="3500438"/>
            <a:ext cx="562975" cy="584775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[f]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олна 8"/>
          <p:cNvSpPr/>
          <p:nvPr/>
        </p:nvSpPr>
        <p:spPr>
          <a:xfrm>
            <a:off x="1785918" y="1500174"/>
            <a:ext cx="1643074" cy="914400"/>
          </a:xfrm>
          <a:prstGeom prst="wav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Волна 9"/>
          <p:cNvSpPr/>
          <p:nvPr/>
        </p:nvSpPr>
        <p:spPr>
          <a:xfrm>
            <a:off x="4357686" y="857232"/>
            <a:ext cx="1714512" cy="914400"/>
          </a:xfrm>
          <a:prstGeom prst="wav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Волна 10"/>
          <p:cNvSpPr/>
          <p:nvPr/>
        </p:nvSpPr>
        <p:spPr>
          <a:xfrm>
            <a:off x="6000760" y="2571744"/>
            <a:ext cx="1785950" cy="914400"/>
          </a:xfrm>
          <a:prstGeom prst="wav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Волна 11"/>
          <p:cNvSpPr/>
          <p:nvPr/>
        </p:nvSpPr>
        <p:spPr>
          <a:xfrm>
            <a:off x="4286248" y="4429132"/>
            <a:ext cx="1785950" cy="914400"/>
          </a:xfrm>
          <a:prstGeom prst="wav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Волна 12"/>
          <p:cNvSpPr/>
          <p:nvPr/>
        </p:nvSpPr>
        <p:spPr>
          <a:xfrm>
            <a:off x="1643042" y="3714752"/>
            <a:ext cx="1628780" cy="914400"/>
          </a:xfrm>
          <a:prstGeom prst="wav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10-конечная звезда 13"/>
          <p:cNvSpPr/>
          <p:nvPr/>
        </p:nvSpPr>
        <p:spPr>
          <a:xfrm>
            <a:off x="3857620" y="2571744"/>
            <a:ext cx="1343028" cy="1285884"/>
          </a:xfrm>
          <a:prstGeom prst="star10">
            <a:avLst>
              <a:gd name="adj" fmla="val 48167"/>
              <a:gd name="hf" fmla="val 105146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143372" y="2857496"/>
            <a:ext cx="7873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Bb</a:t>
            </a:r>
            <a:endParaRPr lang="ru-RU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4643438" y="1000108"/>
            <a:ext cx="10038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blue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143108" y="1714488"/>
            <a:ext cx="9444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bear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643042" y="3857628"/>
            <a:ext cx="14540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brother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429124" y="4572008"/>
            <a:ext cx="14197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Britain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6286512" y="2643182"/>
            <a:ext cx="10715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bye</a:t>
            </a:r>
            <a:endParaRPr lang="ru-RU" sz="4400" dirty="0"/>
          </a:p>
        </p:txBody>
      </p:sp>
      <p:sp>
        <p:nvSpPr>
          <p:cNvPr id="15" name="TextBox 14"/>
          <p:cNvSpPr txBox="1"/>
          <p:nvPr/>
        </p:nvSpPr>
        <p:spPr>
          <a:xfrm>
            <a:off x="5286380" y="3571876"/>
            <a:ext cx="65434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[b]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714356"/>
            <a:ext cx="11176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</a:rPr>
              <a:t>Mm</a:t>
            </a:r>
            <a:endParaRPr lang="ru-RU" sz="4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57422" y="27146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500166" y="1857364"/>
            <a:ext cx="9060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</a:rPr>
              <a:t>Nn</a:t>
            </a:r>
            <a:endParaRPr lang="ru-RU" sz="4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52" y="3000372"/>
            <a:ext cx="7922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tx2">
                    <a:lumMod val="75000"/>
                  </a:schemeClr>
                </a:solidFill>
              </a:rPr>
              <a:t>L l</a:t>
            </a:r>
            <a:endParaRPr lang="ru-RU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1670" y="4071942"/>
            <a:ext cx="7729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tx2">
                    <a:lumMod val="75000"/>
                  </a:schemeClr>
                </a:solidFill>
              </a:rPr>
              <a:t>Ss</a:t>
            </a:r>
            <a:endParaRPr lang="ru-RU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3042" y="5357826"/>
            <a:ext cx="7136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solidFill>
                  <a:schemeClr val="tx2">
                    <a:lumMod val="75000"/>
                  </a:schemeClr>
                </a:solidFill>
              </a:rPr>
              <a:t>Ff</a:t>
            </a:r>
            <a:endParaRPr lang="ru-RU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143240" y="1214422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214678" y="2143116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214678" y="3429000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286116" y="4500570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3214678" y="5786454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286380" y="642918"/>
            <a:ext cx="14750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[ m ]</a:t>
            </a:r>
            <a:endParaRPr lang="ru-RU" sz="5400" dirty="0"/>
          </a:p>
        </p:txBody>
      </p:sp>
      <p:sp>
        <p:nvSpPr>
          <p:cNvPr id="31" name="TextBox 30"/>
          <p:cNvSpPr txBox="1"/>
          <p:nvPr/>
        </p:nvSpPr>
        <p:spPr>
          <a:xfrm>
            <a:off x="6072198" y="1714488"/>
            <a:ext cx="12859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[ n ]</a:t>
            </a:r>
            <a:endParaRPr lang="ru-RU" sz="5400" dirty="0"/>
          </a:p>
        </p:txBody>
      </p:sp>
      <p:sp>
        <p:nvSpPr>
          <p:cNvPr id="32" name="TextBox 31"/>
          <p:cNvSpPr txBox="1"/>
          <p:nvPr/>
        </p:nvSpPr>
        <p:spPr>
          <a:xfrm>
            <a:off x="5429256" y="2928934"/>
            <a:ext cx="10807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[ l ]</a:t>
            </a:r>
            <a:endParaRPr lang="ru-RU" sz="5400" dirty="0"/>
          </a:p>
        </p:txBody>
      </p:sp>
      <p:sp>
        <p:nvSpPr>
          <p:cNvPr id="33" name="TextBox 32"/>
          <p:cNvSpPr txBox="1"/>
          <p:nvPr/>
        </p:nvSpPr>
        <p:spPr>
          <a:xfrm>
            <a:off x="6286512" y="3929066"/>
            <a:ext cx="13067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[ s ]</a:t>
            </a:r>
            <a:endParaRPr lang="ru-RU" sz="6000" dirty="0"/>
          </a:p>
        </p:txBody>
      </p:sp>
      <p:sp>
        <p:nvSpPr>
          <p:cNvPr id="34" name="TextBox 33"/>
          <p:cNvSpPr txBox="1"/>
          <p:nvPr/>
        </p:nvSpPr>
        <p:spPr>
          <a:xfrm>
            <a:off x="5500694" y="5214950"/>
            <a:ext cx="12394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[ f ]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30" grpId="0"/>
      <p:bldP spid="31" grpId="0"/>
      <p:bldP spid="32" grpId="0"/>
      <p:bldP spid="33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571744"/>
            <a:ext cx="106631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Pp</a:t>
            </a:r>
            <a:endParaRPr lang="ru-RU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5786446" y="2643182"/>
            <a:ext cx="11480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[p]</a:t>
            </a:r>
            <a:endParaRPr lang="ru-RU" sz="66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000364" y="3286124"/>
            <a:ext cx="1857388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270</TotalTime>
  <Words>389</Words>
  <Application>Microsoft Office PowerPoint</Application>
  <PresentationFormat>Экран (4:3)</PresentationFormat>
  <Paragraphs>278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Company>Melkosoft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Касаткина</dc:creator>
  <cp:lastModifiedBy>Касаткина</cp:lastModifiedBy>
  <cp:revision>34</cp:revision>
  <dcterms:created xsi:type="dcterms:W3CDTF">2011-01-23T07:36:56Z</dcterms:created>
  <dcterms:modified xsi:type="dcterms:W3CDTF">2012-06-27T11:57:07Z</dcterms:modified>
</cp:coreProperties>
</file>