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3" r:id="rId14"/>
    <p:sldId id="276" r:id="rId15"/>
    <p:sldId id="274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D00C8-B408-4CA6-90FA-9ACA69C1C858}" type="datetimeFigureOut">
              <a:rPr lang="ru-RU" smtClean="0"/>
              <a:pPr/>
              <a:t>31.07.2012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87C9-9B32-4A50-AEB5-B96E15543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8FD5F5-F9F5-4DEE-95CD-AEAE327BF5DD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75" y="6500813"/>
            <a:ext cx="167322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A9A0674E-0E0B-4E8C-BE68-020717DC0A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5FEB46-633C-418E-8D7E-51F85300FE39}" type="datetimeFigureOut">
              <a:rPr lang="ru-RU"/>
              <a:pPr>
                <a:defRPr/>
              </a:pPr>
              <a:t>31.07.2012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E2832B-1C1D-48DB-BD93-5A6C0197E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7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zhakulina281209.blogspot.com/2010/02/powerpoint.html%20-%20&#1046;&#1072;&#1082;&#1091;&#1083;&#1080;&#1085;&#1072;%20&#1048;.&#1042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9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1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12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13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7950"/>
            <a:ext cx="8228160" cy="1134839"/>
          </a:xfrm>
          <a:ln/>
        </p:spPr>
        <p:txBody>
          <a:bodyPr tIns="35203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6481" y="1646094"/>
            <a:ext cx="8228160" cy="4444307"/>
          </a:xfrm>
          <a:prstGeom prst="rect">
            <a:avLst/>
          </a:prstGeom>
          <a:noFill/>
          <a:ln/>
        </p:spPr>
        <p:txBody>
          <a:bodyPr lIns="0" tIns="25602" rIns="0" bIns="0" anchor="ctr"/>
          <a:lstStyle/>
          <a:p>
            <a:pPr marL="0" indent="0" algn="ctr"/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87824" y="1628801"/>
            <a:ext cx="4824535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>
                <a:gd name="adj" fmla="val 66974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fleurs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8082" y="3068959"/>
            <a:ext cx="4400262" cy="82170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Цветы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149080"/>
            <a:ext cx="398485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Электронный тренажёр</a:t>
            </a:r>
            <a:endParaRPr lang="ru-RU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4644008" y="6021288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38264"/>
            <a:ext cx="2483768" cy="3519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F:\Цветы2\116536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476672"/>
            <a:ext cx="1800200" cy="2218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12160" y="3933056"/>
            <a:ext cx="2304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lilas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005064"/>
            <a:ext cx="4032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Une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margueritte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7740352" y="6021288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332656"/>
            <a:ext cx="2736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ирень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-0.1006 L -0.02882 -0.446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34180"/>
            <a:ext cx="2627784" cy="3723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Цветы2\imgp2142copy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692696"/>
            <a:ext cx="2736304" cy="1819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3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6358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анютины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51720" y="4293096"/>
            <a:ext cx="27363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hlinkClick r:id="rId6" action="ppaction://hlinksldjump"/>
              </a:rPr>
              <a:t>une </a:t>
            </a:r>
            <a:r>
              <a:rPr lang="en-US" sz="2800" b="1" dirty="0" err="1" smtClean="0">
                <a:solidFill>
                  <a:srgbClr val="FFFF00"/>
                </a:solidFill>
                <a:hlinkClick r:id="rId6" action="ppaction://hlinksldjump"/>
              </a:rPr>
              <a:t>pensée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68144" y="4293096"/>
            <a:ext cx="252028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hlinkClick r:id="rId6" action="ppaction://hlinksldjump"/>
              </a:rPr>
              <a:t>un </a:t>
            </a:r>
            <a:r>
              <a:rPr lang="en-US" sz="2800" b="1" dirty="0" err="1" smtClean="0">
                <a:solidFill>
                  <a:srgbClr val="FFFF00"/>
                </a:solidFill>
                <a:hlinkClick r:id="rId6" action="ppaction://hlinksldjump"/>
              </a:rPr>
              <a:t>lilas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7956376" y="6093296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11887 L -0.16528 -0.34967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134180"/>
            <a:ext cx="2627784" cy="3723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Цветы2\p71948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836712"/>
            <a:ext cx="3128864" cy="2346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фиалка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4437112"/>
            <a:ext cx="3600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coquelicot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589512"/>
            <a:ext cx="324036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Une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violette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8100392" y="6165304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41 -0.10199 L -0.59983 -0.40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-1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28053"/>
            <a:ext cx="2843808" cy="4029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912" y="548680"/>
            <a:ext cx="1847850" cy="246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вал 6"/>
          <p:cNvSpPr/>
          <p:nvPr/>
        </p:nvSpPr>
        <p:spPr>
          <a:xfrm>
            <a:off x="2195736" y="4221088"/>
            <a:ext cx="2592288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un 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coquelicot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24128" y="4221088"/>
            <a:ext cx="2426568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un 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bleuet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76672"/>
            <a:ext cx="25922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7812360" y="6021288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-0.12164 L 0.23629 -0.12164 C 0.29983 -0.12164 0.37813 -0.21646 0.37813 -0.29347 L 0.37813 -0.4653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28053"/>
            <a:ext cx="2843808" cy="4029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>
              <a:snd r:embed="rId5" name="camera.wav"/>
            </a:hlinkClick>
          </p:cNvPr>
          <p:cNvSpPr/>
          <p:nvPr/>
        </p:nvSpPr>
        <p:spPr>
          <a:xfrm>
            <a:off x="7812360" y="6021288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F:\Цветы2\3623057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27984" y="836712"/>
            <a:ext cx="3096344" cy="176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188640"/>
            <a:ext cx="4355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хризантема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4077072"/>
            <a:ext cx="37444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Un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chrysanthème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4077072"/>
            <a:ext cx="32403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Un iris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1 -0.05412 L -0.18958 -0.36887 " pathEditMode="relative" ptsTypes="AA">
                                      <p:cBhvr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6222"/>
            <a:ext cx="2555776" cy="3621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Администратор\Рабочий стол\аним.цветы\0_577da_665772cc_S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404664"/>
            <a:ext cx="2902822" cy="2477075"/>
          </a:xfrm>
          <a:prstGeom prst="rect">
            <a:avLst/>
          </a:prstGeom>
          <a:noFill/>
        </p:spPr>
      </p:pic>
      <p:pic>
        <p:nvPicPr>
          <p:cNvPr id="3075" name="Picture 3" descr="C:\Documents and Settings\Администратор\Рабочий стол\бабочки\B_Fly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20688"/>
            <a:ext cx="1428750" cy="7143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2967335"/>
            <a:ext cx="55834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Vous avez bien travaillé!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А.С. </a:t>
            </a:r>
            <a:r>
              <a:rPr lang="ru-RU" dirty="0" err="1" smtClean="0">
                <a:solidFill>
                  <a:srgbClr val="C00000"/>
                </a:solidFill>
              </a:rPr>
              <a:t>Кулигина</a:t>
            </a:r>
            <a:r>
              <a:rPr lang="ru-RU" dirty="0" smtClean="0">
                <a:solidFill>
                  <a:srgbClr val="C00000"/>
                </a:solidFill>
              </a:rPr>
              <a:t> «Твой друг французский язык», учебник для 2 кл.,4 </a:t>
            </a:r>
            <a:r>
              <a:rPr lang="ru-RU" dirty="0" err="1" smtClean="0">
                <a:solidFill>
                  <a:srgbClr val="C00000"/>
                </a:solidFill>
              </a:rPr>
              <a:t>кл</a:t>
            </a:r>
            <a:r>
              <a:rPr lang="ru-RU" dirty="0" smtClean="0">
                <a:solidFill>
                  <a:srgbClr val="C00000"/>
                </a:solidFill>
              </a:rPr>
              <a:t>.. М,»Просвещение»,2006г.</a:t>
            </a:r>
            <a:endParaRPr lang="en-US" dirty="0" smtClean="0"/>
          </a:p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http://zhakulina281209.blogspot.com/2010/02/powerpoint.html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 -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Жакулина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2"/>
              </a:rPr>
              <a:t> И.В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Создание триггера в программе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Power Point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Использованная литература и 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56992"/>
            <a:ext cx="2470552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1" y="404664"/>
            <a:ext cx="2304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5" name="Picture 9" descr="F:\Цветы2\2193988-2d128a49cef13f4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980728"/>
            <a:ext cx="3096344" cy="247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Управляющая кнопка: далее 13">
            <a:hlinkClick r:id="" action="ppaction://hlinkshowjump?jump=nextslide" highlightClick="1">
              <a:snd r:embed="rId6" name="camera.wav"/>
            </a:hlinkClick>
          </p:cNvPr>
          <p:cNvSpPr/>
          <p:nvPr/>
        </p:nvSpPr>
        <p:spPr>
          <a:xfrm>
            <a:off x="8316416" y="6237312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4437112"/>
            <a:ext cx="2304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Un iris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4437112"/>
            <a:ext cx="23042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Une rose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1 -0.11124 L 0.14427 -0.4364 " pathEditMode="relative" ptsTypes="AA">
                                      <p:cBhvr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56992"/>
            <a:ext cx="2470552" cy="3501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3312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Администратор\Рабочий стол\аним.цветы\0_577b4_408fc95f_S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412776"/>
            <a:ext cx="2160240" cy="1624241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2195736" y="4365104"/>
            <a:ext cx="2448272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une 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margueritte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92080" y="4365104"/>
            <a:ext cx="2304256" cy="10081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une 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violette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8244408" y="6237312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0.08765 L -0.07083 -0.454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645024"/>
            <a:ext cx="2267297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Цветы2\img001514l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908720"/>
            <a:ext cx="3312368" cy="2155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3888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гладиолус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0379" y="4293096"/>
            <a:ext cx="27956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glaïeul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221088"/>
            <a:ext cx="34563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Une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violette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8100392" y="6165304"/>
            <a:ext cx="68237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12164 L -0.09653 -0.3839 " pathEditMode="relative" ptsTypes="AA">
                                      <p:cBhvr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2521366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Documents and Settings\Администратор\Рабочий стол\аним.цветы\75449234_71__1_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764704"/>
            <a:ext cx="2702619" cy="22122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9" y="620688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василёк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35696" y="4149080"/>
            <a:ext cx="2858616" cy="11304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hlinkClick r:id="rId6" action="ppaction://hlinksldjump"/>
              </a:rPr>
              <a:t>une </a:t>
            </a:r>
            <a:r>
              <a:rPr lang="en-US" sz="2800" b="1" dirty="0" err="1" smtClean="0">
                <a:solidFill>
                  <a:srgbClr val="FFFF00"/>
                </a:solidFill>
                <a:hlinkClick r:id="rId6" action="ppaction://hlinksldjump"/>
              </a:rPr>
              <a:t>pivoine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148064" y="4149080"/>
            <a:ext cx="2858616" cy="11304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hlinkClick r:id="rId6" action="ppaction://hlinksldjump"/>
              </a:rPr>
              <a:t>un </a:t>
            </a:r>
            <a:r>
              <a:rPr lang="en-US" sz="2800" b="1" dirty="0" err="1" smtClean="0">
                <a:solidFill>
                  <a:srgbClr val="FFFF00"/>
                </a:solidFill>
                <a:hlinkClick r:id="rId6" action="ppaction://hlinksldjump"/>
              </a:rPr>
              <a:t>bleuet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8172400" y="6309320"/>
            <a:ext cx="64807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-0.1191 L -0.39253 -0.39177 " pathEditMode="relative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8264"/>
            <a:ext cx="2483768" cy="3519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Администратор\Рабочий стол\аним.цветы\0_57795_87b5b7de_S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476672"/>
            <a:ext cx="2283682" cy="28083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4644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колокольчик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221087"/>
            <a:ext cx="33123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Une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clochette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149080"/>
            <a:ext cx="4139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glaïeul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8100392" y="6093296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99 -0.07193 L -0.02899 -0.40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338264"/>
            <a:ext cx="2483768" cy="35197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Цветы\1697348-3b4e7566dfe1eb2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332656"/>
            <a:ext cx="3888432" cy="279967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7" y="188640"/>
            <a:ext cx="4464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подснежник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23728" y="4293096"/>
            <a:ext cx="2498576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une 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pensée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80112" y="4221088"/>
            <a:ext cx="252028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une 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perce</a:t>
            </a:r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-neige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8244408" y="6237312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03 -0.11887 L -0.42135 -0.412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930095"/>
            <a:ext cx="2771800" cy="39279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J:\анимированные картинки\bfoto_ru_1669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764704"/>
            <a:ext cx="2851042" cy="1924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2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5" y="260648"/>
            <a:ext cx="26642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365104"/>
            <a:ext cx="30243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bleuet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365104"/>
            <a:ext cx="29523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Un iris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8100392" y="5949280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-0.11378 L 0.03021 -0.446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2267297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Цветы\54c564770ab24507e3c48bbd42d8c26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692696"/>
            <a:ext cx="21602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9" y="260648"/>
            <a:ext cx="3024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пион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35696" y="4221088"/>
            <a:ext cx="2592288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un 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coqueli</a:t>
            </a:r>
            <a:r>
              <a:rPr lang="ru-RU" sz="2400" b="1" dirty="0" smtClean="0">
                <a:solidFill>
                  <a:srgbClr val="FFFF00"/>
                </a:solidFill>
                <a:hlinkClick r:id="rId6" action="ppaction://hlinksldjump"/>
              </a:rPr>
              <a:t>с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ot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4221088"/>
            <a:ext cx="2592288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hlinkClick r:id="rId6" action="ppaction://hlinksldjump"/>
              </a:rPr>
              <a:t>une </a:t>
            </a:r>
            <a:r>
              <a:rPr lang="en-US" sz="2400" b="1" dirty="0" err="1" smtClean="0">
                <a:solidFill>
                  <a:srgbClr val="FFFF00"/>
                </a:solidFill>
                <a:hlinkClick r:id="rId6" action="ppaction://hlinksldjump"/>
              </a:rPr>
              <a:t>pivoine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>
              <a:snd r:embed="rId7" name="camera.wav"/>
            </a:hlinkClick>
          </p:cNvPr>
          <p:cNvSpPr/>
          <p:nvPr/>
        </p:nvSpPr>
        <p:spPr>
          <a:xfrm>
            <a:off x="8316416" y="6093296"/>
            <a:ext cx="5760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7 -0.10846 L -0.58264 -0.423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Лето анимирован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 анимированный</Template>
  <TotalTime>229</TotalTime>
  <Words>120</Words>
  <Application>Microsoft Office PowerPoint</Application>
  <PresentationFormat>Экран (4:3)</PresentationFormat>
  <Paragraphs>48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Лето анимированный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Использованная литература и ресурсы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2012-01-03T05:36:48Z</dcterms:created>
  <dcterms:modified xsi:type="dcterms:W3CDTF">2012-07-31T08:14:03Z</dcterms:modified>
</cp:coreProperties>
</file>