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81" r:id="rId2"/>
    <p:sldId id="259" r:id="rId3"/>
    <p:sldId id="262" r:id="rId4"/>
    <p:sldId id="260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81954" autoAdjust="0"/>
  </p:normalViewPr>
  <p:slideViewPr>
    <p:cSldViewPr>
      <p:cViewPr>
        <p:scale>
          <a:sx n="106" d="100"/>
          <a:sy n="106" d="100"/>
        </p:scale>
        <p:origin x="-1752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8A745-0F9E-431F-AA4D-60F4E0335B76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AA9ED-4409-46A9-892C-CCE7F23A5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42985"/>
            <a:ext cx="8458200" cy="49328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        На тему: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</a:t>
            </a: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 smtClean="0">
                <a:solidFill>
                  <a:srgbClr val="7030A0"/>
                </a:solidFill>
              </a:rPr>
              <a:t>История олимпийских игр</a:t>
            </a:r>
            <a:r>
              <a:rPr lang="ru-RU" dirty="0" smtClean="0">
                <a:solidFill>
                  <a:srgbClr val="7030A0"/>
                </a:solidFill>
              </a:rPr>
              <a:t>».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           Работу выполнила учитель физкультуры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                            ГБОУ школы №612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                        Центрального района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                          Санкт-Петербурга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               ПЛЕШКОВА АНАСТАСИЯ АНДРЕЕВНА.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458200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             Презентация.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01122" cy="78579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История в Древней Греции.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472518" cy="538069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 776 году до н.э. олимпийский праздник получил общегреческое признание. Этот год явился первой летописной страницей Олимпийских игр. У древних греков была славная традиция : имена олимпийских победителей - </a:t>
            </a:r>
            <a:r>
              <a:rPr lang="ru-RU" b="1" dirty="0" err="1" smtClean="0">
                <a:solidFill>
                  <a:schemeClr val="bg1"/>
                </a:solidFill>
              </a:rPr>
              <a:t>олимпиоников</a:t>
            </a:r>
            <a:r>
              <a:rPr lang="ru-RU" b="1" dirty="0" smtClean="0">
                <a:solidFill>
                  <a:schemeClr val="bg1"/>
                </a:solidFill>
              </a:rPr>
              <a:t> - </a:t>
            </a:r>
            <a:r>
              <a:rPr lang="ru-RU" b="1" dirty="0" err="1" smtClean="0">
                <a:solidFill>
                  <a:schemeClr val="bg1"/>
                </a:solidFill>
              </a:rPr>
              <a:t>выгравировывали</a:t>
            </a:r>
            <a:r>
              <a:rPr lang="ru-RU" b="1" dirty="0" smtClean="0">
                <a:solidFill>
                  <a:schemeClr val="bg1"/>
                </a:solidFill>
              </a:rPr>
              <a:t> на мраморных колоннах, установленных вдоль берега реки </a:t>
            </a:r>
            <a:r>
              <a:rPr lang="ru-RU" b="1" dirty="0" err="1" smtClean="0">
                <a:solidFill>
                  <a:schemeClr val="bg1"/>
                </a:solidFill>
              </a:rPr>
              <a:t>Алфей</a:t>
            </a:r>
            <a:r>
              <a:rPr lang="ru-RU" b="1" dirty="0" smtClean="0">
                <a:solidFill>
                  <a:schemeClr val="bg1"/>
                </a:solidFill>
              </a:rPr>
              <a:t>. Благодаря этой традиции нам известна эта дата - 776 год до н. э. - имя первого победителя: его звали </a:t>
            </a:r>
            <a:r>
              <a:rPr lang="ru-RU" b="1" dirty="0" err="1" smtClean="0">
                <a:solidFill>
                  <a:schemeClr val="bg1"/>
                </a:solidFill>
              </a:rPr>
              <a:t>Корэб</a:t>
            </a:r>
            <a:r>
              <a:rPr lang="ru-RU" b="1" dirty="0" smtClean="0">
                <a:solidFill>
                  <a:schemeClr val="bg1"/>
                </a:solidFill>
              </a:rPr>
              <a:t>, он был поваром из Элиды.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58204" cy="6286544"/>
          </a:xfrm>
          <a:solidFill>
            <a:srgbClr val="002060"/>
          </a:solidFill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Олимпийские игры существенно потеряли своё значение с приходом римлян. После того, как христианство стало официальной религией, игры стали рассматриваться как проявление язычества, и в 394 году н. э. они были запрещены императором Феодосием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 </a:t>
            </a:r>
            <a:r>
              <a:rPr lang="ru-RU" b="1" dirty="0" smtClean="0">
                <a:solidFill>
                  <a:schemeClr val="bg1"/>
                </a:solidFill>
              </a:rPr>
              <a:t>Феодосий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0034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786058"/>
            <a:ext cx="28575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329642" cy="595219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Поначалу в Играх участвовали атлеты лишь двух городов Элиды - </a:t>
            </a:r>
            <a:r>
              <a:rPr lang="ru-RU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Элиса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и </a:t>
            </a:r>
            <a:r>
              <a:rPr lang="ru-RU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Писы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Но очень скоро популярность Игр , становится такой, что все греческий государства начинают принимать в них участие.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Рисунок 3" descr="0004-005-Lish-k-kontsu-KHIX-veka-sportivnye-sorevnovanija-vernulis-vn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214686"/>
            <a:ext cx="7313164" cy="2955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630936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В течение всех Олимпийских игр, а продолжительность их все увеличивалась, наступало перемирие для всех воюющих армий. Воины, еще вчера непримиримые враги, откладывали в сторону оружие и со всех концов Греции направлялись в Олимпию.</a:t>
            </a:r>
          </a:p>
          <a:p>
            <a:pPr>
              <a:buNone/>
            </a:pP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                                                       </a:t>
            </a:r>
          </a:p>
          <a:p>
            <a:pPr>
              <a:buNone/>
            </a:pP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                                                       </a:t>
            </a:r>
            <a:endParaRPr lang="en-US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endParaRPr lang="en-US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endParaRPr lang="en-US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endParaRPr lang="en-US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                                                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Древнегреческий</a:t>
            </a:r>
            <a:endParaRPr lang="en-US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                                                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воин.</a:t>
            </a:r>
          </a:p>
          <a:p>
            <a:pPr>
              <a:buNone/>
            </a:pPr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Рисунок 3" descr="Ancient_Greece_hoplite_with_his_hoplon_and_dory-608x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000372"/>
            <a:ext cx="5181616" cy="340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143000"/>
          </a:xfrm>
          <a:solidFill>
            <a:srgbClr val="FFC000"/>
          </a:solidFill>
          <a:ln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635000"/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Возрождение Олимпийских Игр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00634"/>
          </a:xfrm>
          <a:solidFill>
            <a:srgbClr val="EEDE12"/>
          </a:solidFill>
          <a:ln w="76200">
            <a:solidFill>
              <a:schemeClr val="bg1">
                <a:lumMod val="95000"/>
                <a:lumOff val="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Олимпийская идея и после запрета античных состязаний не исчезла насовсем. Например, в Англии в течение XVII века неоднократно проводились «олимпийские» соревнования и состязания. Позже похожие соревнования организовывались во Франции и Греции. Тем не менее, это были небольшие мероприятия, носившие, в лучшем случае, региональный характер. Первыми настоящими предшественниками современных Олимпийских игр являются «Олимпии», которые проводились регулярно в период 1859—1888 годов. Идея возрождения Олимпийских игр в Греции принадлежала поэту Панайотису Суцосу, воплотил её в жизнь общественный деятель Евангелис Заппас.</a:t>
            </a:r>
            <a:endParaRPr lang="ru-RU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858312" cy="6286544"/>
          </a:xfrm>
          <a:solidFill>
            <a:schemeClr val="accent6">
              <a:lumMod val="50000"/>
            </a:schemeClr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 конгрессе, проведённом 16-23 июня 1894 года в Сорбонне (Парижский университет), он представил свои мысли и идеи международной публике. В последний день конгресса было принято решение о том, что первые Олимпийские Игры современности должны состояться в 1896 году в Афинах, в стране-родоначальнице Игр — Греции. Чтобы организовать проведение Игр, был основан Международный олимпийский комитет (МОК). Первым президентом Комитета стал грек Деметриус Викелас, который был президентом до окончания I Олимпийских Игр 1896 года. Генеральным секретарём стал барон Пьер де Кубертен.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85720" y="0"/>
            <a:ext cx="8446798" cy="928670"/>
          </a:xfrm>
          <a:solidFill>
            <a:srgbClr val="00B050"/>
          </a:solidFill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ln w="952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Олимпийские  Игры 1896 года</a:t>
            </a:r>
            <a:endParaRPr lang="ru-RU" sz="4400" dirty="0">
              <a:ln w="9525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709160"/>
          </a:xfrm>
        </p:spPr>
        <p:txBody>
          <a:bodyPr/>
          <a:lstStyle/>
          <a:p>
            <a:r>
              <a:rPr lang="ru-RU" dirty="0" smtClean="0"/>
              <a:t>                                             </a:t>
            </a: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Рисунок 4" descr="14308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4714876" cy="3470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8721149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14" y="4300952"/>
            <a:ext cx="5929386" cy="2557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Первые Игры современности прошли с большим успехом. Несмотря на то, что участие в Играх приняли всего 241 атлет (14 стран), Игры стали крупнейшим спортивным событием, прошедшим когда-либо со времён Древней Греции. Греческие официальные лица были так довольны, что выдвинули предложение о «вечном» проведении Игр Олимпиады на их родине, в Греции. Но МОК ввёл ротацию между разными государствами, чтобы каждые 4 года Игры меняли место проведения.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441</TotalTime>
  <Words>233</Words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                        На тему:      «История олимпийских игр».                  Работу выполнила учитель физкультуры                                  ГБОУ школы №612                             Центрального района                                Санкт-Петербурга                    ПЛЕШКОВА АНАСТАСИЯ АНДРЕЕВНА.</vt:lpstr>
      <vt:lpstr>История в Древней Греции.</vt:lpstr>
      <vt:lpstr>Слайд 3</vt:lpstr>
      <vt:lpstr>Слайд 4</vt:lpstr>
      <vt:lpstr>Слайд 5</vt:lpstr>
      <vt:lpstr>Возрождение Олимпийских Игр</vt:lpstr>
      <vt:lpstr>Слайд 7</vt:lpstr>
      <vt:lpstr> Олимпийские  Игры 1896 года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Урок-ОЛИМПИАДА.</dc:title>
  <dc:creator>User</dc:creator>
  <cp:lastModifiedBy>User</cp:lastModifiedBy>
  <cp:revision>47</cp:revision>
  <dcterms:created xsi:type="dcterms:W3CDTF">2014-03-12T09:40:58Z</dcterms:created>
  <dcterms:modified xsi:type="dcterms:W3CDTF">2014-03-15T19:52:49Z</dcterms:modified>
</cp:coreProperties>
</file>