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5" r:id="rId5"/>
    <p:sldId id="266" r:id="rId6"/>
    <p:sldId id="262" r:id="rId7"/>
    <p:sldId id="265" r:id="rId8"/>
    <p:sldId id="264" r:id="rId9"/>
    <p:sldId id="263" r:id="rId10"/>
    <p:sldId id="261" r:id="rId11"/>
    <p:sldId id="260" r:id="rId12"/>
    <p:sldId id="268" r:id="rId13"/>
    <p:sldId id="269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A8F-E523-4B7E-97D3-1C394266650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2C4E-E6B4-461C-AEF6-13976753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8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A8F-E523-4B7E-97D3-1C394266650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2C4E-E6B4-461C-AEF6-13976753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7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A8F-E523-4B7E-97D3-1C394266650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2C4E-E6B4-461C-AEF6-13976753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2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A8F-E523-4B7E-97D3-1C394266650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2C4E-E6B4-461C-AEF6-13976753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3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A8F-E523-4B7E-97D3-1C394266650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2C4E-E6B4-461C-AEF6-13976753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7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A8F-E523-4B7E-97D3-1C394266650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2C4E-E6B4-461C-AEF6-13976753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8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A8F-E523-4B7E-97D3-1C394266650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2C4E-E6B4-461C-AEF6-13976753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5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A8F-E523-4B7E-97D3-1C394266650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2C4E-E6B4-461C-AEF6-13976753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2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A8F-E523-4B7E-97D3-1C394266650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2C4E-E6B4-461C-AEF6-13976753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2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A8F-E523-4B7E-97D3-1C394266650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2C4E-E6B4-461C-AEF6-13976753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4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A8F-E523-4B7E-97D3-1C394266650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2C4E-E6B4-461C-AEF6-13976753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5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2A8F-E523-4B7E-97D3-1C3942666504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2C4E-E6B4-461C-AEF6-13976753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7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2276872"/>
            <a:ext cx="3896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Дискотека Авария — Малинки Pesni-Tut.N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96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5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D:\мои документы\рисунки\нов картинки и аниме\танцующие\0_79a8a_20025709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61" y="764704"/>
            <a:ext cx="3401862" cy="39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9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рисунки\нов картинки и аниме\танцующие\0_79a36_fe441c59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2" y="1093681"/>
            <a:ext cx="2486174" cy="32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3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мои документы\рисунки\нов картинки и аниме\e067f976525581c258a2d51b3364c4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5"/>
            <a:ext cx="3046875" cy="23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2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рисунки\нов картинки и аниме\3a3d54c975230613e2e6a785ae88546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556792"/>
            <a:ext cx="2385807" cy="29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9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исунки\нов картинки и аниме\танцующие\411958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2505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1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мои документы\рисунки\нов картинки и аниме\танцующие\0_d28fc_bbaf662a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2555723" cy="24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4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3613" y="2060848"/>
            <a:ext cx="46345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00B050"/>
                </a:solidFill>
                <a:effectLst/>
              </a:rPr>
              <a:t>Автор: </a:t>
            </a:r>
          </a:p>
          <a:p>
            <a:pPr algn="ctr"/>
            <a:r>
              <a:rPr lang="ru-RU" sz="2400" b="1" cap="none" spc="0" dirty="0" err="1" smtClean="0">
                <a:ln/>
                <a:solidFill>
                  <a:srgbClr val="00B050"/>
                </a:solidFill>
                <a:effectLst/>
              </a:rPr>
              <a:t>Генслер</a:t>
            </a:r>
            <a:r>
              <a:rPr lang="ru-RU" sz="2400" b="1" cap="none" spc="0" dirty="0" smtClean="0">
                <a:ln/>
                <a:solidFill>
                  <a:srgbClr val="00B050"/>
                </a:solidFill>
                <a:effectLst/>
              </a:rPr>
              <a:t> Наталья Владимировна</a:t>
            </a:r>
          </a:p>
          <a:p>
            <a:pPr algn="ctr"/>
            <a:r>
              <a:rPr lang="ru-RU" sz="2400" b="1" dirty="0" smtClean="0">
                <a:ln/>
                <a:solidFill>
                  <a:srgbClr val="00B050"/>
                </a:solidFill>
              </a:rPr>
              <a:t>Учитель начальных классов</a:t>
            </a:r>
          </a:p>
          <a:p>
            <a:pPr algn="ctr"/>
            <a:r>
              <a:rPr lang="ru-RU" sz="2400" b="1" cap="none" spc="0" dirty="0" err="1" smtClean="0">
                <a:ln/>
                <a:solidFill>
                  <a:srgbClr val="00B050"/>
                </a:solidFill>
                <a:effectLst/>
              </a:rPr>
              <a:t>Воскресеновской</a:t>
            </a:r>
            <a:r>
              <a:rPr lang="ru-RU" sz="2400" b="1" cap="none" spc="0" dirty="0" smtClean="0">
                <a:ln/>
                <a:solidFill>
                  <a:srgbClr val="00B050"/>
                </a:solidFill>
                <a:effectLst/>
              </a:rPr>
              <a:t> СШ</a:t>
            </a:r>
            <a:endParaRPr lang="ru-RU" sz="24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4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мои документы\рисунки\нов картинки и аниме\танцующие\0_6181e_f5b774b3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41" y="98072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рисунки\нов картинки и аниме\танцующие\0_a5c52_8082b7bd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15419"/>
            <a:ext cx="3188742" cy="31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9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рисунки\нов картинки и аниме\танцующие\0_a030c_6c54459d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70" y="1124744"/>
            <a:ext cx="3522630" cy="35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98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документы\рисунки\нов картинки и аниме\танцующие\0_a5045_5c998390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85774"/>
            <a:ext cx="2673804" cy="320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8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мои документы\рисунки\нов картинки и аниме\танцующие\0_799fb_731b8c1f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268760"/>
            <a:ext cx="2457772" cy="32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6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рисунки\нов картинки и аниме\танцующие\0_79aab_5286765f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587176"/>
            <a:ext cx="2849935" cy="28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9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рисунки\нов картинки и аниме\танцующие\animashki-jivotnie-37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99" y="1988840"/>
            <a:ext cx="3041738" cy="208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3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рисунки\нов картинки и аниме\танцующие\3287959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68760"/>
            <a:ext cx="3480491" cy="300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1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11</Words>
  <Application>Microsoft Office PowerPoint</Application>
  <PresentationFormat>Экран (4:3)</PresentationFormat>
  <Paragraphs>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29</cp:revision>
  <dcterms:created xsi:type="dcterms:W3CDTF">2014-10-14T04:28:28Z</dcterms:created>
  <dcterms:modified xsi:type="dcterms:W3CDTF">2014-10-16T06:29:52Z</dcterms:modified>
</cp:coreProperties>
</file>