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45" r:id="rId2"/>
    <p:sldId id="278" r:id="rId3"/>
    <p:sldId id="279" r:id="rId4"/>
    <p:sldId id="291" r:id="rId5"/>
    <p:sldId id="296" r:id="rId6"/>
    <p:sldId id="324" r:id="rId7"/>
    <p:sldId id="331" r:id="rId8"/>
    <p:sldId id="335" r:id="rId9"/>
    <p:sldId id="34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0115" autoAdjust="0"/>
  </p:normalViewPr>
  <p:slideViewPr>
    <p:cSldViewPr>
      <p:cViewPr>
        <p:scale>
          <a:sx n="106" d="100"/>
          <a:sy n="106" d="100"/>
        </p:scale>
        <p:origin x="-17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8A745-0F9E-431F-AA4D-60F4E0335B7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A9ED-4409-46A9-892C-CCE7F23A5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A9ED-4409-46A9-892C-CCE7F23A5B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2985"/>
            <a:ext cx="8458200" cy="49328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Школьное мероприятие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На тему: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«урок-ОЛИМПИАДА сочи 612».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Работу выполнила учитель физкультуры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ГБОУ школы №612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Центрального района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Санкт-Петербурга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ПЛЕШКОВА АНАСТАСИЯ АНДРЕЕВНА.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4582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        Презентация.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                Наша </a:t>
            </a:r>
            <a:r>
              <a:rPr lang="ru-RU" dirty="0" smtClean="0">
                <a:solidFill>
                  <a:srgbClr val="0070C0"/>
                </a:solidFill>
              </a:rPr>
              <a:t>ОЛИМПИАДА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86124"/>
            <a:ext cx="8686800" cy="2794001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А мы поводим свои Олимпийские игры, в нашей школе.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Повестка соревнований: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ПОНЕДЕЛЬНИК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</a:rPr>
              <a:t>1этап</a:t>
            </a:r>
            <a:r>
              <a:rPr lang="ru-RU" sz="1400" dirty="0" smtClean="0">
                <a:solidFill>
                  <a:srgbClr val="0070C0"/>
                </a:solidFill>
              </a:rPr>
              <a:t> – ПРЫЖКИ НА СКАКАЛКЕ( количество прыжков до первой ошибки за 2 минуты)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ВТОРНИК </a:t>
            </a:r>
            <a:r>
              <a:rPr lang="ru-RU" sz="1400" dirty="0" smtClean="0">
                <a:solidFill>
                  <a:srgbClr val="0070C0"/>
                </a:solidFill>
              </a:rPr>
              <a:t>          </a:t>
            </a:r>
            <a:r>
              <a:rPr lang="ru-RU" sz="1400" dirty="0" smtClean="0">
                <a:solidFill>
                  <a:srgbClr val="7030A0"/>
                </a:solidFill>
              </a:rPr>
              <a:t>2 этап</a:t>
            </a:r>
            <a:r>
              <a:rPr lang="ru-RU" sz="1400" dirty="0" smtClean="0">
                <a:solidFill>
                  <a:srgbClr val="0070C0"/>
                </a:solidFill>
              </a:rPr>
              <a:t>-  ТЕННИС (  количество набитых мячей на теннисной ракетке)( мягкий мячик и большая теннисная ракетка за 2 минуты)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СРЕДА               </a:t>
            </a:r>
            <a:r>
              <a:rPr lang="ru-RU" sz="1400" dirty="0" smtClean="0">
                <a:solidFill>
                  <a:srgbClr val="7030A0"/>
                </a:solidFill>
              </a:rPr>
              <a:t>3 этап-  </a:t>
            </a:r>
            <a:r>
              <a:rPr lang="ru-RU" sz="1400" dirty="0" smtClean="0">
                <a:solidFill>
                  <a:srgbClr val="0070C0"/>
                </a:solidFill>
              </a:rPr>
              <a:t>броски мячей ( подбрасываем поочередно два мяча, не выше себя, до первой ошибки за две минуты)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ЧЕТВЕРГ           </a:t>
            </a:r>
            <a:r>
              <a:rPr lang="ru-RU" sz="1400" dirty="0" smtClean="0">
                <a:solidFill>
                  <a:srgbClr val="7030A0"/>
                </a:solidFill>
              </a:rPr>
              <a:t>4 этап- </a:t>
            </a:r>
            <a:r>
              <a:rPr lang="ru-RU" sz="1400" dirty="0" smtClean="0">
                <a:solidFill>
                  <a:srgbClr val="0070C0"/>
                </a:solidFill>
              </a:rPr>
              <a:t>Сила ( отжимание от пола за две минуты)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ПЯТНИЦА </a:t>
            </a:r>
            <a:r>
              <a:rPr lang="ru-RU" sz="1400" dirty="0" smtClean="0">
                <a:solidFill>
                  <a:srgbClr val="0070C0"/>
                </a:solidFill>
              </a:rPr>
              <a:t>         </a:t>
            </a:r>
            <a:r>
              <a:rPr lang="ru-RU" sz="1400" dirty="0" smtClean="0">
                <a:solidFill>
                  <a:srgbClr val="7030A0"/>
                </a:solidFill>
              </a:rPr>
              <a:t>5 этап </a:t>
            </a:r>
            <a:r>
              <a:rPr lang="ru-RU" sz="1400" dirty="0" smtClean="0">
                <a:solidFill>
                  <a:srgbClr val="0070C0"/>
                </a:solidFill>
              </a:rPr>
              <a:t>– армрестлинг ( учитывается наибольшее количество побед)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Подведение итогов, награждение.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Соревнования проводятся на всех переменах  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Место проведения СПОРТИВНЫЙ ЗАЛ( !( КАБИНЕТ).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Участие принимают все желающие !!!!!.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6143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В начале дня в понедельник рассказ о проведении Олимпиады в нашей стране, в городе Сочи и о проведении мероприятия в школе: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(по школьному радио)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старты:  1 день- скакалка.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04" name="Picture 56" descr="F:\Олимп 2\Скакалка\IMG_0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895068" y="2252263"/>
            <a:ext cx="4710928" cy="39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2 этап-ТЕННИС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38" name="Picture 2" descr="F:\Олимп 2\Теннис\CAM0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3 этап- броски мячей.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9458" name="Picture 2" descr="F:\Олимп 2\Мяч\IMG_0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97369" y="2488789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этап- отжимание!!</a:t>
            </a:r>
            <a:endParaRPr lang="ru-RU" dirty="0"/>
          </a:p>
        </p:txBody>
      </p:sp>
      <p:pic>
        <p:nvPicPr>
          <p:cNvPr id="1026" name="Picture 2" descr="C:\Users\User\Desktop\55555\CAM00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этап – АРМРЕСТЛИНГ.</a:t>
            </a:r>
            <a:endParaRPr lang="ru-RU" dirty="0"/>
          </a:p>
        </p:txBody>
      </p:sp>
      <p:pic>
        <p:nvPicPr>
          <p:cNvPr id="7170" name="Picture 2" descr="C:\Users\User\Desktop\55555\CAM00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ИТОГИ СОРЕВНОВАНИЙ!!!!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55555\CAM00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072230" cy="52149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                       Сочи 612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F:\Олимп 2\Скакалка\IMG_0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54163"/>
            <a:ext cx="4071967" cy="3089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491</TotalTime>
  <Words>198</Words>
  <PresentationFormat>Экран (4:3)</PresentationFormat>
  <Paragraphs>25</Paragraphs>
  <Slides>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Школьное мероприятие                       На тему:      «урок-ОЛИМПИАДА сочи 612».                  Работу выполнила учитель физкультуры                                  ГБОУ школы №612                             Центрального района                                Санкт-Петербурга                    ПЛЕШКОВА АНАСТАСИЯ АНДРЕЕВНА.</vt:lpstr>
      <vt:lpstr>                Наша ОЛИМПИАДА.</vt:lpstr>
      <vt:lpstr>Наши старты:  1 день- скакалка.</vt:lpstr>
      <vt:lpstr>                  2 этап-ТЕННИС</vt:lpstr>
      <vt:lpstr>        3 этап- броски мячей.</vt:lpstr>
      <vt:lpstr>4 этап- отжимание!!</vt:lpstr>
      <vt:lpstr>5 этап – АРМРЕСТЛИНГ.</vt:lpstr>
      <vt:lpstr>          ИТОГИ СОРЕВНОВАНИЙ!!!!</vt:lpstr>
      <vt:lpstr>                       Сочи 612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Урок-ОЛИМПИАДА.</dc:title>
  <dc:creator>User</dc:creator>
  <cp:lastModifiedBy>User</cp:lastModifiedBy>
  <cp:revision>55</cp:revision>
  <dcterms:created xsi:type="dcterms:W3CDTF">2014-03-12T09:40:58Z</dcterms:created>
  <dcterms:modified xsi:type="dcterms:W3CDTF">2014-03-16T09:28:07Z</dcterms:modified>
</cp:coreProperties>
</file>