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81813" cy="97107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17896" autoAdjust="0"/>
    <p:restoredTop sz="94598" autoAdjust="0"/>
  </p:normalViewPr>
  <p:slideViewPr>
    <p:cSldViewPr>
      <p:cViewPr varScale="1">
        <p:scale>
          <a:sx n="95" d="100"/>
          <a:sy n="95" d="100"/>
        </p:scale>
        <p:origin x="-17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85537"/>
          </a:xfrm>
          <a:prstGeom prst="rect">
            <a:avLst/>
          </a:prstGeom>
        </p:spPr>
        <p:txBody>
          <a:bodyPr vert="horz" lIns="94814" tIns="47407" rIns="94814" bIns="47407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85537"/>
          </a:xfrm>
          <a:prstGeom prst="rect">
            <a:avLst/>
          </a:prstGeom>
        </p:spPr>
        <p:txBody>
          <a:bodyPr vert="horz" lIns="94814" tIns="47407" rIns="94814" bIns="47407" rtlCol="0"/>
          <a:lstStyle>
            <a:lvl1pPr algn="r">
              <a:defRPr sz="1200"/>
            </a:lvl1pPr>
          </a:lstStyle>
          <a:p>
            <a:fld id="{9EA324B5-4A3D-48B0-81B0-7830186D5D27}" type="datetimeFigureOut">
              <a:rPr lang="ru-RU" smtClean="0"/>
              <a:pPr/>
              <a:t>20.06.2012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14413" y="728663"/>
            <a:ext cx="4854575" cy="3641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814" tIns="47407" rIns="94814" bIns="47407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182" y="4612601"/>
            <a:ext cx="5505450" cy="4369832"/>
          </a:xfrm>
          <a:prstGeom prst="rect">
            <a:avLst/>
          </a:prstGeom>
        </p:spPr>
        <p:txBody>
          <a:bodyPr vert="horz" lIns="94814" tIns="47407" rIns="94814" bIns="47407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223516"/>
            <a:ext cx="2982119" cy="485537"/>
          </a:xfrm>
          <a:prstGeom prst="rect">
            <a:avLst/>
          </a:prstGeom>
        </p:spPr>
        <p:txBody>
          <a:bodyPr vert="horz" lIns="94814" tIns="47407" rIns="94814" bIns="47407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98102" y="9223516"/>
            <a:ext cx="2982119" cy="485537"/>
          </a:xfrm>
          <a:prstGeom prst="rect">
            <a:avLst/>
          </a:prstGeom>
        </p:spPr>
        <p:txBody>
          <a:bodyPr vert="horz" lIns="94814" tIns="47407" rIns="94814" bIns="47407" rtlCol="0" anchor="b"/>
          <a:lstStyle>
            <a:lvl1pPr algn="r">
              <a:defRPr sz="1200"/>
            </a:lvl1pPr>
          </a:lstStyle>
          <a:p>
            <a:fld id="{D0755644-F8F3-422D-BC75-772B042B27E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755644-F8F3-422D-BC75-772B042B27E4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755644-F8F3-422D-BC75-772B042B27E4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A151A-6451-41BE-8632-7BC6C45DC00B}" type="datetimeFigureOut">
              <a:rPr lang="ru-RU" smtClean="0"/>
              <a:pPr/>
              <a:t>20.06.2012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8E0BA-0900-4F04-85CF-9839EAAF79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A151A-6451-41BE-8632-7BC6C45DC00B}" type="datetimeFigureOut">
              <a:rPr lang="ru-RU" smtClean="0"/>
              <a:pPr/>
              <a:t>20.06.2012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8E0BA-0900-4F04-85CF-9839EAAF79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A151A-6451-41BE-8632-7BC6C45DC00B}" type="datetimeFigureOut">
              <a:rPr lang="ru-RU" smtClean="0"/>
              <a:pPr/>
              <a:t>20.06.2012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8E0BA-0900-4F04-85CF-9839EAAF79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A151A-6451-41BE-8632-7BC6C45DC00B}" type="datetimeFigureOut">
              <a:rPr lang="ru-RU" smtClean="0"/>
              <a:pPr/>
              <a:t>20.06.2012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8E0BA-0900-4F04-85CF-9839EAAF79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A151A-6451-41BE-8632-7BC6C45DC00B}" type="datetimeFigureOut">
              <a:rPr lang="ru-RU" smtClean="0"/>
              <a:pPr/>
              <a:t>20.06.2012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8E0BA-0900-4F04-85CF-9839EAAF79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A151A-6451-41BE-8632-7BC6C45DC00B}" type="datetimeFigureOut">
              <a:rPr lang="ru-RU" smtClean="0"/>
              <a:pPr/>
              <a:t>20.06.2012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8E0BA-0900-4F04-85CF-9839EAAF79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A151A-6451-41BE-8632-7BC6C45DC00B}" type="datetimeFigureOut">
              <a:rPr lang="ru-RU" smtClean="0"/>
              <a:pPr/>
              <a:t>20.06.2012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8E0BA-0900-4F04-85CF-9839EAAF79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A151A-6451-41BE-8632-7BC6C45DC00B}" type="datetimeFigureOut">
              <a:rPr lang="ru-RU" smtClean="0"/>
              <a:pPr/>
              <a:t>20.06.2012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8E0BA-0900-4F04-85CF-9839EAAF79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A151A-6451-41BE-8632-7BC6C45DC00B}" type="datetimeFigureOut">
              <a:rPr lang="ru-RU" smtClean="0"/>
              <a:pPr/>
              <a:t>20.06.2012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8E0BA-0900-4F04-85CF-9839EAAF79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A151A-6451-41BE-8632-7BC6C45DC00B}" type="datetimeFigureOut">
              <a:rPr lang="ru-RU" smtClean="0"/>
              <a:pPr/>
              <a:t>20.06.2012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8E0BA-0900-4F04-85CF-9839EAAF79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A151A-6451-41BE-8632-7BC6C45DC00B}" type="datetimeFigureOut">
              <a:rPr lang="ru-RU" smtClean="0"/>
              <a:pPr/>
              <a:t>20.06.2012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8E0BA-0900-4F04-85CF-9839EAAF79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2A151A-6451-41BE-8632-7BC6C45DC00B}" type="datetimeFigureOut">
              <a:rPr lang="ru-RU" smtClean="0"/>
              <a:pPr/>
              <a:t>20.06.2012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68E0BA-0900-4F04-85CF-9839EAAF792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43438" y="571479"/>
            <a:ext cx="3214710" cy="1071571"/>
          </a:xfr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cap="none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/>
            </a:r>
            <a:br>
              <a:rPr lang="ru-RU" b="1" cap="none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</a:br>
            <a:r>
              <a:rPr lang="ru-RU" sz="6700" b="1" cap="none" spc="100" dirty="0" err="1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Nacht</a:t>
            </a:r>
            <a:r>
              <a:rPr lang="ru-RU" sz="6700" b="1" cap="none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 </a:t>
            </a:r>
            <a:br>
              <a:rPr lang="ru-RU" sz="6700" b="1" cap="none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</a:br>
            <a:endParaRPr lang="ru-RU" sz="6700" dirty="0"/>
          </a:p>
        </p:txBody>
      </p:sp>
      <p:pic>
        <p:nvPicPr>
          <p:cNvPr id="4" name="Рисунок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285728"/>
            <a:ext cx="2928958" cy="22860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Прямоугольник 6"/>
          <p:cNvSpPr/>
          <p:nvPr/>
        </p:nvSpPr>
        <p:spPr>
          <a:xfrm>
            <a:off x="3515460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ru-RU" sz="5400" b="1" cap="none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641069" y="1720840"/>
            <a:ext cx="5861861" cy="507831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ru-RU" sz="54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  <a:p>
            <a:pPr algn="ctr"/>
            <a:r>
              <a:rPr lang="ru-RU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прошла</a:t>
            </a:r>
            <a:r>
              <a:rPr lang="ru-RU" sz="5400" b="1" cap="none" spc="0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,</a:t>
            </a:r>
          </a:p>
          <a:p>
            <a:pPr algn="ctr"/>
            <a:r>
              <a:rPr lang="ru-RU" sz="5400" b="1" cap="none" spc="0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Темноту увела.</a:t>
            </a:r>
          </a:p>
          <a:p>
            <a:pPr algn="ctr"/>
            <a:r>
              <a:rPr lang="ru-RU" sz="5400" b="1" cap="none" spc="0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Замолчал сверчок,</a:t>
            </a:r>
          </a:p>
          <a:p>
            <a:pPr algn="ctr"/>
            <a:r>
              <a:rPr lang="ru-RU" sz="5400" b="1" cap="none" spc="0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Запел </a:t>
            </a:r>
            <a:r>
              <a:rPr lang="ru-RU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петушок.</a:t>
            </a:r>
          </a:p>
          <a:p>
            <a:pPr algn="ctr"/>
            <a:endParaRPr lang="ru-RU" sz="54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                </a:t>
            </a:r>
            <a:r>
              <a:rPr lang="ru-RU" b="1" spc="100" dirty="0" err="1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Winter</a:t>
            </a:r>
            <a:r>
              <a:rPr lang="ru-RU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     </a:t>
            </a:r>
            <a:r>
              <a:rPr lang="ru-RU" dirty="0" smtClean="0"/>
              <a:t> 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643050"/>
            <a:ext cx="8229600" cy="4525963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sz="40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>
              <a:buNone/>
            </a:pPr>
            <a:r>
              <a:rPr lang="ru-RU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За </a:t>
            </a:r>
            <a:r>
              <a:rPr lang="ru-RU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окном мороз, вьюга и </a:t>
            </a:r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снега,</a:t>
            </a:r>
          </a:p>
          <a:p>
            <a:pPr>
              <a:buNone/>
            </a:pPr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 Видно </a:t>
            </a:r>
            <a:r>
              <a:rPr lang="ru-RU" sz="4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Winter</a:t>
            </a:r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к нам пришла!!!</a:t>
            </a:r>
          </a:p>
          <a:p>
            <a:endParaRPr lang="ru-RU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14290"/>
            <a:ext cx="3000396" cy="20002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525963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Где </a:t>
            </a:r>
            <a:r>
              <a:rPr lang="ru-RU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найдешь такое слово,</a:t>
            </a:r>
          </a:p>
          <a:p>
            <a:pPr>
              <a:buNone/>
            </a:pPr>
            <a:r>
              <a:rPr lang="ru-RU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Чтобы </a:t>
            </a:r>
            <a:r>
              <a:rPr lang="ru-RU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"X"</a:t>
            </a:r>
            <a:r>
              <a:rPr lang="ru-RU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в начале было</a:t>
            </a:r>
          </a:p>
          <a:p>
            <a:pPr>
              <a:buNone/>
            </a:pPr>
            <a:r>
              <a:rPr lang="ru-RU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Посмотрите - это он!</a:t>
            </a:r>
          </a:p>
          <a:p>
            <a:pPr>
              <a:buNone/>
            </a:pPr>
            <a:r>
              <a:rPr lang="ru-RU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Немецко-русский </a:t>
            </a:r>
            <a:r>
              <a:rPr lang="ru-RU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Xylophon</a:t>
            </a:r>
            <a:r>
              <a:rPr lang="ru-RU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.</a:t>
            </a:r>
          </a:p>
          <a:p>
            <a:endParaRPr lang="ru-RU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8926" y="285728"/>
            <a:ext cx="2917825" cy="207073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197361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42852"/>
            <a:ext cx="1842135" cy="18154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3766523" y="500042"/>
            <a:ext cx="161095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err="1" smtClean="0">
                <a:ln/>
                <a:solidFill>
                  <a:schemeClr val="accent5">
                    <a:lumMod val="40000"/>
                    <a:lumOff val="6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Yogi</a:t>
            </a:r>
            <a:endParaRPr lang="ru-RU" sz="5400" b="1" cap="all" spc="0" dirty="0">
              <a:ln/>
              <a:solidFill>
                <a:schemeClr val="accent5">
                  <a:lumMod val="40000"/>
                  <a:lumOff val="60000"/>
                </a:schemeClr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85720" y="1714488"/>
            <a:ext cx="8572560" cy="37856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buNone/>
            </a:pPr>
            <a:endParaRPr lang="ru-RU" sz="4000" b="1" cap="none" spc="5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5">
                  <a:lumMod val="40000"/>
                  <a:lumOff val="60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  <a:p>
            <a:pPr algn="ctr">
              <a:buNone/>
            </a:pPr>
            <a:r>
              <a:rPr lang="ru-RU" sz="40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5">
                    <a:lumMod val="40000"/>
                    <a:lumOff val="60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Висевший </a:t>
            </a:r>
            <a:r>
              <a:rPr lang="ru-RU" sz="4000" b="1" cap="none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5">
                    <a:lumMod val="40000"/>
                    <a:lumOff val="60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Yogi</a:t>
            </a:r>
            <a:endParaRPr lang="ru-RU" sz="4000" b="1" cap="none" spc="5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5">
                  <a:lumMod val="40000"/>
                  <a:lumOff val="60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  <a:p>
            <a:pPr algn="ctr">
              <a:buNone/>
            </a:pPr>
            <a:r>
              <a:rPr lang="ru-RU" sz="40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5">
                    <a:lumMod val="40000"/>
                    <a:lumOff val="60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скрутился</a:t>
            </a:r>
            <a:r>
              <a:rPr lang="ru-RU" sz="4000" b="1" cap="none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5">
                    <a:lumMod val="40000"/>
                    <a:lumOff val="60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, словно узел:</a:t>
            </a:r>
          </a:p>
          <a:p>
            <a:pPr algn="ctr">
              <a:buNone/>
            </a:pPr>
            <a:r>
              <a:rPr lang="ru-RU" sz="4000" b="1" cap="none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5">
                    <a:lumMod val="40000"/>
                    <a:lumOff val="60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Где руки, ноги - разобраться мука...</a:t>
            </a:r>
          </a:p>
          <a:p>
            <a:pPr algn="ctr">
              <a:buNone/>
            </a:pPr>
            <a:r>
              <a:rPr lang="ru-RU" sz="4000" b="1" cap="none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5">
                    <a:lumMod val="40000"/>
                    <a:lumOff val="60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Листая книгу палец много муслил</a:t>
            </a:r>
          </a:p>
          <a:p>
            <a:pPr algn="ctr">
              <a:buNone/>
            </a:pPr>
            <a:r>
              <a:rPr lang="ru-RU" sz="4000" b="1" cap="none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5">
                    <a:lumMod val="40000"/>
                    <a:lumOff val="60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Ноги, торчащей прямо из-за уха!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sz="4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Все </a:t>
            </a:r>
            <a:r>
              <a:rPr lang="ru-RU" sz="40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мы буквы изучили,</a:t>
            </a:r>
          </a:p>
          <a:p>
            <a:pPr>
              <a:buNone/>
            </a:pPr>
            <a:r>
              <a:rPr lang="ru-RU" sz="40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Чуть про "Z" мы не забыли.</a:t>
            </a:r>
          </a:p>
          <a:p>
            <a:pPr>
              <a:buNone/>
            </a:pPr>
            <a:r>
              <a:rPr lang="ru-RU" sz="40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С "Z" мы сможем </a:t>
            </a:r>
            <a:r>
              <a:rPr lang="ru-RU" sz="4000" b="1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Zeit</a:t>
            </a:r>
            <a:r>
              <a:rPr lang="ru-RU" sz="40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 узнать,</a:t>
            </a:r>
          </a:p>
          <a:p>
            <a:pPr>
              <a:buNone/>
            </a:pPr>
            <a:r>
              <a:rPr lang="ru-RU" sz="40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Сможем </a:t>
            </a:r>
            <a:r>
              <a:rPr lang="ru-RU" sz="4000" b="1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Zahlen</a:t>
            </a:r>
            <a:r>
              <a:rPr lang="ru-RU" sz="40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 посчитать!</a:t>
            </a:r>
          </a:p>
          <a:p>
            <a:endParaRPr lang="ru-RU" sz="40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214290"/>
            <a:ext cx="2541270" cy="235331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3880945" y="357166"/>
            <a:ext cx="138211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Zeit</a:t>
            </a:r>
            <a:endParaRPr lang="ru-RU" sz="54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6829444" cy="1143000"/>
          </a:xfrm>
        </p:spPr>
        <p:txBody>
          <a:bodyPr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ru-RU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Нам купили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Orange</a:t>
            </a:r>
            <a:r>
              <a:rPr lang="ru-RU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один,</a:t>
            </a:r>
            <a:r>
              <a:rPr lang="ru-RU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/>
            </a:r>
            <a:br>
              <a:rPr lang="ru-RU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</a:br>
            <a:endParaRPr lang="ru-RU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29058" y="1500174"/>
            <a:ext cx="4686304" cy="4525963"/>
          </a:xfrm>
          <a:noFill/>
        </p:spPr>
        <p:txBody>
          <a:bodyPr/>
          <a:lstStyle/>
          <a:p>
            <a:pPr>
              <a:buNone/>
            </a:pPr>
            <a:r>
              <a:rPr lang="ru-RU" sz="4000" b="1" dirty="0">
                <a:ln w="12700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Как же быть, на вид он не делим?!</a:t>
            </a:r>
          </a:p>
          <a:p>
            <a:pPr>
              <a:buNone/>
            </a:pPr>
            <a:r>
              <a:rPr lang="ru-RU" sz="4000" b="1" dirty="0">
                <a:ln w="12700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Решение есть, и верится,</a:t>
            </a:r>
          </a:p>
          <a:p>
            <a:pPr>
              <a:buNone/>
            </a:pPr>
            <a:r>
              <a:rPr lang="ru-RU" sz="4000" b="1" dirty="0">
                <a:ln w="12700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На дольки он разделится.</a:t>
            </a:r>
          </a:p>
          <a:p>
            <a:pPr>
              <a:buNone/>
            </a:pPr>
            <a:endParaRPr lang="ru-RU" dirty="0"/>
          </a:p>
          <a:p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1500174"/>
            <a:ext cx="2797175" cy="20034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Прямоугольник 6"/>
          <p:cNvSpPr/>
          <p:nvPr/>
        </p:nvSpPr>
        <p:spPr>
          <a:xfrm>
            <a:off x="3143240" y="2143116"/>
            <a:ext cx="550072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b="1" dirty="0" smtClean="0">
                <a:ln/>
                <a:solidFill>
                  <a:schemeClr val="accent3"/>
                </a:solidFill>
              </a:rPr>
              <a:t/>
            </a:r>
            <a:br>
              <a:rPr lang="ru-RU" b="1" dirty="0" smtClean="0">
                <a:ln/>
                <a:solidFill>
                  <a:schemeClr val="accent3"/>
                </a:solidFill>
              </a:rPr>
            </a:br>
            <a:r>
              <a:rPr lang="ru-RU" b="1" dirty="0">
                <a:ln/>
                <a:solidFill>
                  <a:schemeClr val="accent3"/>
                </a:solidFill>
              </a:rPr>
              <a:t/>
            </a:r>
            <a:br>
              <a:rPr lang="ru-RU" b="1" dirty="0">
                <a:ln/>
                <a:solidFill>
                  <a:schemeClr val="accent3"/>
                </a:solidFill>
              </a:rPr>
            </a:br>
            <a:r>
              <a:rPr lang="ru-RU" b="1" dirty="0" smtClean="0">
                <a:ln/>
                <a:solidFill>
                  <a:schemeClr val="accent3"/>
                </a:solidFill>
              </a:rPr>
              <a:t/>
            </a:r>
            <a:br>
              <a:rPr lang="ru-RU" b="1" dirty="0" smtClean="0">
                <a:ln/>
                <a:solidFill>
                  <a:schemeClr val="accent3"/>
                </a:solidFill>
              </a:rPr>
            </a:br>
            <a:r>
              <a:rPr lang="ru-RU" b="1" dirty="0">
                <a:ln/>
                <a:solidFill>
                  <a:schemeClr val="accent3"/>
                </a:solidFill>
              </a:rPr>
              <a:t/>
            </a:r>
            <a:br>
              <a:rPr lang="ru-RU" b="1" dirty="0">
                <a:ln/>
                <a:solidFill>
                  <a:schemeClr val="accent3"/>
                </a:solidFill>
              </a:rPr>
            </a:br>
            <a:r>
              <a:rPr lang="ru-RU" b="1" dirty="0" smtClean="0">
                <a:ln/>
                <a:solidFill>
                  <a:schemeClr val="accent3"/>
                </a:solidFill>
              </a:rPr>
              <a:t/>
            </a:r>
            <a:br>
              <a:rPr lang="ru-RU" b="1" dirty="0" smtClean="0">
                <a:ln/>
                <a:solidFill>
                  <a:schemeClr val="accent3"/>
                </a:solidFill>
              </a:rPr>
            </a:br>
            <a:r>
              <a:rPr lang="ru-RU" b="1" dirty="0">
                <a:ln/>
                <a:solidFill>
                  <a:schemeClr val="accent3"/>
                </a:solidFill>
              </a:rPr>
              <a:t/>
            </a:r>
            <a:br>
              <a:rPr lang="ru-RU" b="1" dirty="0">
                <a:ln/>
                <a:solidFill>
                  <a:schemeClr val="accent3"/>
                </a:solidFill>
              </a:rPr>
            </a:br>
            <a:r>
              <a:rPr lang="ru-RU" b="1" dirty="0" smtClean="0">
                <a:ln/>
                <a:solidFill>
                  <a:schemeClr val="accent3"/>
                </a:solidFill>
              </a:rPr>
              <a:t/>
            </a:r>
            <a:br>
              <a:rPr lang="ru-RU" b="1" dirty="0" smtClean="0">
                <a:ln/>
                <a:solidFill>
                  <a:schemeClr val="accent3"/>
                </a:solidFill>
              </a:rPr>
            </a:br>
            <a:r>
              <a:rPr lang="ru-RU" b="1" dirty="0">
                <a:ln/>
                <a:solidFill>
                  <a:schemeClr val="accent3"/>
                </a:solidFill>
              </a:rPr>
              <a:t/>
            </a:r>
            <a:br>
              <a:rPr lang="ru-RU" b="1" dirty="0">
                <a:ln/>
                <a:solidFill>
                  <a:schemeClr val="accent3"/>
                </a:solidFill>
              </a:rPr>
            </a:br>
            <a:r>
              <a:rPr lang="ru-RU" b="1" dirty="0" smtClean="0">
                <a:ln/>
                <a:solidFill>
                  <a:schemeClr val="accent3"/>
                </a:solidFill>
              </a:rPr>
              <a:t/>
            </a:r>
            <a:br>
              <a:rPr lang="ru-RU" b="1" dirty="0" smtClean="0">
                <a:ln/>
                <a:solidFill>
                  <a:schemeClr val="accent3"/>
                </a:solidFill>
              </a:rPr>
            </a:br>
            <a:r>
              <a:rPr lang="ru-RU" b="1" dirty="0" smtClean="0">
                <a:ln/>
                <a:solidFill>
                  <a:schemeClr val="accent3"/>
                </a:solidFill>
              </a:rPr>
              <a:t/>
            </a:r>
            <a:br>
              <a:rPr lang="ru-RU" b="1" dirty="0" smtClean="0">
                <a:ln/>
                <a:solidFill>
                  <a:schemeClr val="accent3"/>
                </a:solidFill>
              </a:rPr>
            </a:br>
            <a:r>
              <a:rPr lang="ru-RU" b="1" dirty="0">
                <a:ln/>
                <a:solidFill>
                  <a:schemeClr val="accent3"/>
                </a:solidFill>
              </a:rPr>
              <a:t/>
            </a:r>
            <a:br>
              <a:rPr lang="ru-RU" b="1" dirty="0">
                <a:ln/>
                <a:solidFill>
                  <a:schemeClr val="accent3"/>
                </a:solidFill>
              </a:rPr>
            </a:br>
            <a:r>
              <a:rPr lang="ru-RU" b="1" dirty="0" smtClean="0">
                <a:ln/>
                <a:solidFill>
                  <a:schemeClr val="accent3"/>
                </a:solidFill>
              </a:rPr>
              <a:t/>
            </a:r>
            <a:br>
              <a:rPr lang="ru-RU" b="1" dirty="0" smtClean="0">
                <a:ln/>
                <a:solidFill>
                  <a:schemeClr val="accent3"/>
                </a:solidFill>
              </a:rPr>
            </a:br>
            <a:r>
              <a:rPr lang="ru-RU" b="1" dirty="0" smtClean="0">
                <a:ln/>
                <a:solidFill>
                  <a:schemeClr val="accent3"/>
                </a:solidFill>
              </a:rPr>
              <a:t>В </a:t>
            </a:r>
            <a:r>
              <a:rPr lang="ru-RU" b="1" dirty="0">
                <a:ln/>
                <a:solidFill>
                  <a:schemeClr val="accent3"/>
                </a:solidFill>
              </a:rPr>
              <a:t>лес с подружкой мы пошли,</a:t>
            </a:r>
            <a:br>
              <a:rPr lang="ru-RU" b="1" dirty="0">
                <a:ln/>
                <a:solidFill>
                  <a:schemeClr val="accent3"/>
                </a:solidFill>
              </a:rPr>
            </a:br>
            <a:r>
              <a:rPr lang="ru-RU" b="1" dirty="0">
                <a:ln/>
                <a:solidFill>
                  <a:schemeClr val="accent3"/>
                </a:solidFill>
              </a:rPr>
              <a:t>Много</a:t>
            </a:r>
            <a:r>
              <a:rPr lang="ru-RU" sz="6700" b="1" dirty="0">
                <a:ln/>
                <a:solidFill>
                  <a:schemeClr val="accent3"/>
                </a:solidFill>
              </a:rPr>
              <a:t> </a:t>
            </a:r>
            <a:r>
              <a:rPr lang="ru-RU" sz="6700" b="1" dirty="0" err="1">
                <a:ln/>
                <a:solidFill>
                  <a:schemeClr val="accent3"/>
                </a:solidFill>
              </a:rPr>
              <a:t>Pilzen</a:t>
            </a:r>
            <a:r>
              <a:rPr lang="ru-RU" sz="6700" b="1" dirty="0">
                <a:ln/>
                <a:solidFill>
                  <a:schemeClr val="accent3"/>
                </a:solidFill>
              </a:rPr>
              <a:t> </a:t>
            </a:r>
            <a:r>
              <a:rPr lang="ru-RU" b="1" dirty="0">
                <a:ln/>
                <a:solidFill>
                  <a:schemeClr val="accent3"/>
                </a:solidFill>
              </a:rPr>
              <a:t>там нашли.</a:t>
            </a:r>
            <a:br>
              <a:rPr lang="ru-RU" b="1" dirty="0">
                <a:ln/>
                <a:solidFill>
                  <a:schemeClr val="accent3"/>
                </a:solidFill>
              </a:rPr>
            </a:br>
            <a:endParaRPr lang="ru-RU" b="1" dirty="0">
              <a:ln/>
              <a:solidFill>
                <a:schemeClr val="accent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85792"/>
          </a:xfrm>
        </p:spPr>
        <p:txBody>
          <a:bodyPr/>
          <a:lstStyle/>
          <a:p>
            <a:endParaRPr lang="ru-RU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43174" y="357166"/>
            <a:ext cx="3286148" cy="257176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Буква </a:t>
            </a:r>
            <a:r>
              <a:rPr lang="ru-R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"Q" у нас согласная,</a:t>
            </a:r>
            <a:br>
              <a:rPr lang="ru-R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Интересная, прекрасная.</a:t>
            </a:r>
            <a:br>
              <a:rPr lang="ru-R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Бьёт ключом </a:t>
            </a:r>
            <a:r>
              <a:rPr lang="ru-RU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Quelle</a:t>
            </a:r>
            <a:r>
              <a:rPr lang="ru-R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в лесу,</a:t>
            </a:r>
            <a:br>
              <a:rPr lang="ru-R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Скорей туда, я покажу.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flipV="1">
            <a:off x="457200" y="6126163"/>
            <a:ext cx="8229600" cy="231795"/>
          </a:xfrm>
        </p:spPr>
        <p:txBody>
          <a:bodyPr>
            <a:normAutofit fontScale="32500" lnSpcReduction="20000"/>
          </a:bodyPr>
          <a:lstStyle/>
          <a:p>
            <a:endParaRPr lang="ru-RU" dirty="0" smtClean="0"/>
          </a:p>
          <a:p>
            <a:endParaRPr lang="ru-RU" dirty="0"/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60" y="357166"/>
            <a:ext cx="3500462" cy="2086931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  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Буква</a:t>
            </a:r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"R" </a:t>
            </a:r>
            <a:r>
              <a:rPr lang="ru-RU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/>
            </a:r>
            <a:br>
              <a:rPr lang="ru-RU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для </a:t>
            </a:r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нас важна,</a:t>
            </a:r>
            <a:b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Она спасёт нас от дождя.</a:t>
            </a:r>
            <a:b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Мы на улицу пойдём,</a:t>
            </a:r>
            <a:b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Regenschirm</a:t>
            </a:r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с собой возьмём.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6858000"/>
            <a:ext cx="8229600" cy="71438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500042"/>
            <a:ext cx="2393315" cy="16541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3903387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grpId="1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             </a:t>
            </a:r>
            <a:r>
              <a:rPr lang="ru-RU" dirty="0" err="1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Schnecke</a:t>
            </a:r>
            <a:endParaRPr lang="ru-RU" dirty="0">
              <a:ln>
                <a:solidFill>
                  <a:srgbClr val="FFC000"/>
                </a:solidFill>
              </a:ln>
              <a:solidFill>
                <a:srgbClr val="FFFF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</a:t>
            </a:r>
            <a:r>
              <a:rPr lang="ru-RU" sz="4000" dirty="0"/>
              <a:t>медленно ползёт,</a:t>
            </a:r>
          </a:p>
          <a:p>
            <a:pPr>
              <a:buNone/>
            </a:pPr>
            <a:r>
              <a:rPr lang="ru-RU" sz="4000" dirty="0"/>
              <a:t>На спине свой дом везёт,</a:t>
            </a:r>
          </a:p>
          <a:p>
            <a:pPr>
              <a:buNone/>
            </a:pPr>
            <a:r>
              <a:rPr lang="ru-RU" sz="4000" dirty="0"/>
              <a:t>Неторопливо, от куста до куста,</a:t>
            </a:r>
          </a:p>
          <a:p>
            <a:pPr>
              <a:buNone/>
            </a:pPr>
            <a:r>
              <a:rPr lang="ru-RU" sz="4000" dirty="0"/>
              <a:t>Дорога её не проста.</a:t>
            </a:r>
          </a:p>
          <a:p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214290"/>
            <a:ext cx="2756535" cy="16541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                  </a:t>
            </a:r>
            <a:r>
              <a:rPr lang="ru-RU" b="1" cap="none" spc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Trommel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2928934"/>
            <a:ext cx="9044022" cy="3340105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sz="4000" dirty="0"/>
          </a:p>
          <a:p>
            <a:endParaRPr lang="ru-RU" sz="4000" dirty="0"/>
          </a:p>
        </p:txBody>
      </p:sp>
      <p:pic>
        <p:nvPicPr>
          <p:cNvPr id="4" name="Рисунок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14290"/>
            <a:ext cx="3143272" cy="235745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6" name="Прямоугольник 5"/>
          <p:cNvSpPr/>
          <p:nvPr/>
        </p:nvSpPr>
        <p:spPr>
          <a:xfrm>
            <a:off x="642910" y="2857496"/>
            <a:ext cx="8001024" cy="2585323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>
              <a:buNone/>
            </a:pPr>
            <a:r>
              <a:rPr lang="ru-RU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бьют, а он гремит —</a:t>
            </a:r>
          </a:p>
          <a:p>
            <a:pPr algn="ctr">
              <a:buNone/>
            </a:pPr>
            <a:r>
              <a:rPr lang="ru-RU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 ногу всем шагать велит.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060472"/>
          </a:xfrm>
        </p:spPr>
        <p:txBody>
          <a:bodyPr>
            <a:normAutofit fontScale="90000"/>
          </a:bodyPr>
          <a:lstStyle/>
          <a:p>
            <a:r>
              <a:rPr lang="ru-RU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/>
            </a:r>
            <a:br>
              <a:rPr lang="ru-RU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</a:br>
            <a:r>
              <a:rPr lang="ru-RU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        </a:t>
            </a:r>
            <a:r>
              <a:rPr lang="ru-RU" sz="67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/>
            </a:r>
            <a:br>
              <a:rPr lang="ru-RU" sz="67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</a:br>
            <a:endParaRPr lang="ru-RU" sz="6700" dirty="0">
              <a:solidFill>
                <a:schemeClr val="accent4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600200"/>
            <a:ext cx="8472518" cy="4525963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214290"/>
            <a:ext cx="2286000" cy="180213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9" name="Прямоугольник 8"/>
          <p:cNvSpPr/>
          <p:nvPr/>
        </p:nvSpPr>
        <p:spPr>
          <a:xfrm>
            <a:off x="785787" y="2928934"/>
            <a:ext cx="8072493" cy="317009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>
              <a:buNone/>
            </a:pPr>
            <a:r>
              <a:rPr lang="ru-RU" sz="40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Говорят: </a:t>
            </a:r>
            <a:r>
              <a:rPr lang="ru-RU" sz="4000" b="1" cap="none" spc="0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Uhr</a:t>
            </a:r>
            <a:r>
              <a:rPr lang="ru-RU" sz="40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спешат.</a:t>
            </a:r>
          </a:p>
          <a:p>
            <a:pPr algn="ctr">
              <a:buNone/>
            </a:pPr>
            <a:r>
              <a:rPr lang="ru-RU" sz="40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Говорят: </a:t>
            </a:r>
            <a:r>
              <a:rPr lang="ru-RU" sz="4000" b="1" cap="none" spc="0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Uhr</a:t>
            </a:r>
            <a:r>
              <a:rPr lang="ru-RU" sz="40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идут,</a:t>
            </a:r>
          </a:p>
          <a:p>
            <a:pPr algn="ctr">
              <a:buNone/>
            </a:pPr>
            <a:r>
              <a:rPr lang="ru-RU" sz="40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Но немножко отстают.</a:t>
            </a:r>
          </a:p>
          <a:p>
            <a:pPr algn="ctr">
              <a:buNone/>
            </a:pPr>
            <a:r>
              <a:rPr lang="ru-RU" sz="40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Мы смотрели с Мишкой вместе,</a:t>
            </a:r>
          </a:p>
          <a:p>
            <a:pPr algn="ctr">
              <a:buNone/>
            </a:pPr>
            <a:r>
              <a:rPr lang="ru-RU" sz="40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Всё же </a:t>
            </a:r>
            <a:r>
              <a:rPr lang="ru-RU" sz="4000" b="1" cap="none" spc="0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Uhr</a:t>
            </a:r>
            <a:r>
              <a:rPr lang="ru-RU" sz="40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висят на месте.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944264" y="357166"/>
            <a:ext cx="212793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Uhr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1001">
            <a:schemeClr val="lt2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>
              <a:buNone/>
            </a:pPr>
            <a:endParaRPr lang="ru-RU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>
              <a:buNone/>
            </a:pPr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в </a:t>
            </a:r>
            <a:r>
              <a:rPr lang="ru-RU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доме так нужна,</a:t>
            </a:r>
          </a:p>
          <a:p>
            <a:pPr>
              <a:buNone/>
            </a:pPr>
            <a:r>
              <a:rPr lang="ru-RU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С ней приходить к нам весна.</a:t>
            </a:r>
          </a:p>
          <a:p>
            <a:pPr>
              <a:buNone/>
            </a:pPr>
            <a:r>
              <a:rPr lang="ru-RU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В </a:t>
            </a:r>
            <a:r>
              <a:rPr lang="ru-RU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Vase</a:t>
            </a:r>
            <a:r>
              <a:rPr lang="ru-RU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ставим мы цветы,</a:t>
            </a:r>
          </a:p>
          <a:p>
            <a:pPr>
              <a:buNone/>
            </a:pPr>
            <a:r>
              <a:rPr lang="ru-RU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Небывалой красоты.</a:t>
            </a:r>
          </a:p>
          <a:p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214290"/>
            <a:ext cx="2070735" cy="1909445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6" name="Прямоугольник 5"/>
          <p:cNvSpPr/>
          <p:nvPr/>
        </p:nvSpPr>
        <p:spPr>
          <a:xfrm>
            <a:off x="4929190" y="285728"/>
            <a:ext cx="15202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err="1" smtClean="0">
                <a:ln w="11430"/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Vase</a:t>
            </a:r>
            <a:endParaRPr lang="ru-RU" sz="5400" b="1" cap="none" spc="0" dirty="0">
              <a:ln w="11430"/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226</TotalTime>
  <Words>216</Words>
  <Application>Microsoft Office PowerPoint</Application>
  <PresentationFormat>Экран (4:3)</PresentationFormat>
  <Paragraphs>69</Paragraphs>
  <Slides>13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 Nacht  </vt:lpstr>
      <vt:lpstr> Нам купили Orange один, </vt:lpstr>
      <vt:lpstr>            В лес с подружкой мы пошли, Много Pilzen там нашли. </vt:lpstr>
      <vt:lpstr>              Буква "Q" у нас согласная, Интересная, прекрасная. Бьёт ключом Quelle в лесу, Скорей туда, я покажу.    </vt:lpstr>
      <vt:lpstr>            Буква"R"  для нас важна, Она спасёт нас от дождя. Мы на улицу пойдём, Regenschirm с собой возьмём. </vt:lpstr>
      <vt:lpstr>                               Schnecke</vt:lpstr>
      <vt:lpstr>                  Trommel</vt:lpstr>
      <vt:lpstr>           </vt:lpstr>
      <vt:lpstr> </vt:lpstr>
      <vt:lpstr>                Winter        </vt:lpstr>
      <vt:lpstr>Слайд 11</vt:lpstr>
      <vt:lpstr>Слайд 12</vt:lpstr>
      <vt:lpstr>Слайд 13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Nacht </dc:title>
  <dc:creator>Admin</dc:creator>
  <cp:lastModifiedBy>Admin</cp:lastModifiedBy>
  <cp:revision>24</cp:revision>
  <dcterms:created xsi:type="dcterms:W3CDTF">2011-08-28T08:59:20Z</dcterms:created>
  <dcterms:modified xsi:type="dcterms:W3CDTF">2012-06-20T08:07:06Z</dcterms:modified>
</cp:coreProperties>
</file>