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6" r:id="rId10"/>
    <p:sldId id="264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2129-3075-4E9F-AF8F-18C07E49E60F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8C8-6DD7-4285-A778-881B445DD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30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2129-3075-4E9F-AF8F-18C07E49E60F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8C8-6DD7-4285-A778-881B445DD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2129-3075-4E9F-AF8F-18C07E49E60F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8C8-6DD7-4285-A778-881B445DD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2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2129-3075-4E9F-AF8F-18C07E49E60F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8C8-6DD7-4285-A778-881B445DD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5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2129-3075-4E9F-AF8F-18C07E49E60F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8C8-6DD7-4285-A778-881B445DD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8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2129-3075-4E9F-AF8F-18C07E49E60F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8C8-6DD7-4285-A778-881B445DD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3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2129-3075-4E9F-AF8F-18C07E49E60F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8C8-6DD7-4285-A778-881B445DD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2129-3075-4E9F-AF8F-18C07E49E60F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8C8-6DD7-4285-A778-881B445DD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2129-3075-4E9F-AF8F-18C07E49E60F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8C8-6DD7-4285-A778-881B445DD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90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2129-3075-4E9F-AF8F-18C07E49E60F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8C8-6DD7-4285-A778-881B445DD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0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2129-3075-4E9F-AF8F-18C07E49E60F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E8C8-6DD7-4285-A778-881B445DD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95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B2129-3075-4E9F-AF8F-18C07E49E60F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1E8C8-6DD7-4285-A778-881B445DD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6812" y="1530444"/>
            <a:ext cx="62329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endParaRPr lang="ru-RU" sz="88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D:\мои документы\рисунки\нов картинки и аниме\танцующие\887355280a17aed14e4e0dac491c7d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3510093" cy="254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to_takie_fiksik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рисунки\нов картинки и аниме\танцующие\0_79a03_2a94d473_S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93852"/>
            <a:ext cx="2016224" cy="21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мои документы\рисунки\нов картинки и аниме\танцующие\0_79a03_2a94d473_S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9040"/>
            <a:ext cx="2016224" cy="21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38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рисунки\нов картинки и аниме\танцующие\6066076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09216"/>
            <a:ext cx="2232248" cy="212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мои документы\рисунки\нов картинки и аниме\танцующие\6066076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91341"/>
            <a:ext cx="2235426" cy="21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43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рисунки\нов картинки и аниме\танцующие\0_799f2_8a5b7c3f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02608"/>
            <a:ext cx="1718717" cy="238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мои документы\рисунки\нов картинки и аниме\танцующие\0_799f2_8a5b7c3f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0865"/>
            <a:ext cx="1718717" cy="238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31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2564904"/>
            <a:ext cx="52457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ibl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944" y="5478776"/>
            <a:ext cx="451764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Автор: </a:t>
            </a:r>
            <a:r>
              <a:rPr lang="ru-RU" sz="2800" b="1" cap="none" spc="0" dirty="0" err="1" smtClean="0">
                <a:ln w="190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Генслер</a:t>
            </a:r>
            <a:r>
              <a:rPr lang="ru-RU" sz="2800" b="1" cap="none" spc="0" dirty="0" smtClean="0">
                <a:ln w="190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Н.В.</a:t>
            </a:r>
          </a:p>
          <a:p>
            <a:pPr algn="ctr"/>
            <a:r>
              <a:rPr lang="ru-RU" sz="2800" b="1" dirty="0" smtClean="0">
                <a:ln w="190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начальных классов</a:t>
            </a:r>
          </a:p>
          <a:p>
            <a:pPr algn="ctr"/>
            <a:r>
              <a:rPr lang="ru-RU" sz="2800" b="1" cap="none" spc="0" dirty="0" err="1" smtClean="0">
                <a:ln w="190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Воскресеновской</a:t>
            </a:r>
            <a:r>
              <a:rPr lang="ru-RU" sz="2800" b="1" cap="none" spc="0" dirty="0" smtClean="0">
                <a:ln w="190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СШ</a:t>
            </a:r>
            <a:endParaRPr lang="ru-RU" sz="2800" b="1" cap="none" spc="0" dirty="0">
              <a:ln w="1905">
                <a:solidFill>
                  <a:schemeClr val="tx1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6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">
        <p:cut/>
      </p:transition>
    </mc:Choice>
    <mc:Fallback xmlns="">
      <p:transition advClick="0" advTm="2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рисунки\нов картинки и аниме\танцующие\0_79a16_3865cb7a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58615"/>
            <a:ext cx="2232248" cy="26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мои документы\рисунки\нов картинки и аниме\танцующие\0_79a16_3865cb7a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46" y="3557864"/>
            <a:ext cx="2224326" cy="266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9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рисунки\нов картинки и аниме\танцующие\70243058_1296900296_40cfcdc0ba65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54151"/>
            <a:ext cx="1977926" cy="22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мои документы\рисунки\нов картинки и аниме\танцующие\70243058_1296900296_40cfcdc0ba65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54152"/>
            <a:ext cx="1977926" cy="22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7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рисунки\нов картинки и аниме\танцующие\animashki-jivotnie-50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81636"/>
            <a:ext cx="1800200" cy="22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мои документы\рисунки\нов картинки и аниме\танцующие\animashki-jivotnie-50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7032"/>
            <a:ext cx="1800200" cy="22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2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мои документы\рисунки\нов картинки и аниме\танцующие\1059904y7s8od3noa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4982"/>
            <a:ext cx="2254696" cy="286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мои документы\рисунки\нов картинки и аниме\танцующие\1059904y7s8od3noa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84983"/>
            <a:ext cx="2254696" cy="286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49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мои документы\рисунки\нов картинки и аниме\танцующие\0_79aae_e1e54506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4615"/>
            <a:ext cx="2160240" cy="232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мои документы\рисунки\нов картинки и аниме\танцующие\0_79aae_e1e54506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4615"/>
            <a:ext cx="2160240" cy="232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4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рисунки\нов картинки и аниме\танцующие\animashki-myshy-5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30999"/>
            <a:ext cx="2160240" cy="245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мои документы\рисунки\нов картинки и аниме\танцующие\animashki-myshy-5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12827"/>
            <a:ext cx="2088232" cy="237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мои документы\рисунки\нов картинки и аниме\танцующие\animashki-jivotnie-166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82252"/>
            <a:ext cx="2016224" cy="17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мои документы\рисунки\нов картинки и аниме\танцующие\animashki-jivotnie-166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20123"/>
            <a:ext cx="2016224" cy="17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9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мои документы\рисунки\нов картинки и аниме\танцующие\mult (58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789040"/>
            <a:ext cx="1834639" cy="210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мои документы\рисунки\нов картинки и аниме\танцующие\mult (58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294" y="3789040"/>
            <a:ext cx="1834639" cy="210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12</Words>
  <Application>Microsoft Office PowerPoint</Application>
  <PresentationFormat>Экран (4:3)</PresentationFormat>
  <Paragraphs>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Natali</cp:lastModifiedBy>
  <cp:revision>30</cp:revision>
  <dcterms:created xsi:type="dcterms:W3CDTF">2014-10-12T08:28:49Z</dcterms:created>
  <dcterms:modified xsi:type="dcterms:W3CDTF">2014-10-12T17:57:11Z</dcterms:modified>
</cp:coreProperties>
</file>