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78" r:id="rId2"/>
    <p:sldId id="280" r:id="rId3"/>
    <p:sldId id="264" r:id="rId4"/>
    <p:sldId id="265" r:id="rId5"/>
    <p:sldId id="266" r:id="rId6"/>
    <p:sldId id="267" r:id="rId7"/>
    <p:sldId id="268" r:id="rId8"/>
    <p:sldId id="269" r:id="rId9"/>
    <p:sldId id="281" r:id="rId10"/>
    <p:sldId id="283" r:id="rId11"/>
    <p:sldId id="282" r:id="rId1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8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24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8C964A13-0E51-4AB6-B862-D972DE98B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E1ECE-AF3C-4C58-9480-D42980BFC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D9741-6013-4545-9E54-0C6F65F92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D3D90-B8FC-4253-A7D7-8B8859662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0687F-4C25-4806-B306-B64F7DA7A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40D73-4762-42D6-8998-AF3A0FC38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7DBCB-6B8F-4A43-BB4F-192732790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3BBC9-EF4D-48A6-B2B6-4F77DC133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5DD69-6E5C-4D0A-AD9E-72C248EBF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26AFD-E138-4E04-8B26-4B9F3F5A0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928E7-8738-47E4-99DC-C08CF18A3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FD9F5-043D-4D96-9A69-B43A2895B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 bright="-5000" contrast="4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0454C330-3C75-408E-BF1C-0B23C861C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Rockwell" pitchFamily="18" charset="0"/>
          <a:ea typeface="MS Gothic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Rockwell" pitchFamily="18" charset="0"/>
          <a:ea typeface="MS Gothic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Rockwell" pitchFamily="18" charset="0"/>
          <a:ea typeface="MS Gothic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Rockwell" pitchFamily="18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96;&#1082;&#1086;&#1083;&#1072;\&#1087;&#1077;&#1088;&#1089;&#1087;&#1077;&#1082;&#1090;&#1080;&#1074;&#1085;&#1072;&#1103;%20&#1085;&#1072;&#1095;&#1072;&#1083;&#1100;&#1085;&#1072;&#1103;%20&#1096;&#1082;&#1086;&#1083;&#1072;\&#1087;&#1086;&#1091;&#1088;&#1086;&#1095;&#1085;&#1086;&#1077;%20&#1087;&#1083;&#1072;&#1085;&#1080;&#1088;&#1086;&#1074;&#1072;&#1085;&#1080;&#1077;\1%20&#1082;&#1083;&#1072;&#1089;&#1089;\&#1083;&#1080;&#1090;&#1077;&#1088;&#1072;&#1090;&#1091;&#1088;&#1085;&#1086;&#1077;%20&#1095;&#1090;&#1077;&#1085;&#1080;&#1077;\&#1086;&#1090;&#1082;&#1088;&#1099;&#1090;&#1099;&#1081;%20&#1091;&#1088;&#1086;&#1082;%20&#1083;\&#1088;&#1072;&#1079;&#1075;&#1088;&#1086;&#1084;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96;&#1082;&#1086;&#1083;&#1072;\&#1087;&#1077;&#1088;&#1089;&#1087;&#1077;&#1082;&#1090;&#1080;&#1074;&#1085;&#1072;&#1103;%20&#1085;&#1072;&#1095;&#1072;&#1083;&#1100;&#1085;&#1072;&#1103;%20&#1096;&#1082;&#1086;&#1083;&#1072;\&#1087;&#1086;&#1091;&#1088;&#1086;&#1095;&#1085;&#1086;&#1077;%20&#1087;&#1083;&#1072;&#1085;&#1080;&#1088;&#1086;&#1074;&#1072;&#1085;&#1080;&#1077;\1%20&#1082;&#1083;&#1072;&#1089;&#1089;\&#1083;&#1080;&#1090;&#1077;&#1088;&#1072;&#1090;&#1091;&#1088;&#1085;&#1086;&#1077;%20&#1095;&#1090;&#1077;&#1085;&#1080;&#1077;\&#1086;&#1090;&#1082;&#1088;&#1099;&#1090;&#1099;&#1081;%20&#1091;&#1088;&#1086;&#1082;%20&#1083;\pril2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 bwMode="auto">
          <a:xfrm>
            <a:off x="0" y="323453"/>
            <a:ext cx="10080625" cy="7236222"/>
          </a:xfrm>
          <a:prstGeom prst="frame">
            <a:avLst>
              <a:gd name="adj1" fmla="val 4235"/>
            </a:avLst>
          </a:prstGeom>
          <a:blipFill>
            <a:blip r:embed="rId3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3" name="Рамка 2"/>
          <p:cNvSpPr/>
          <p:nvPr/>
        </p:nvSpPr>
        <p:spPr bwMode="auto">
          <a:xfrm>
            <a:off x="0" y="0"/>
            <a:ext cx="10080625" cy="7559675"/>
          </a:xfrm>
          <a:prstGeom prst="frame">
            <a:avLst>
              <a:gd name="adj1" fmla="val 4235"/>
            </a:avLst>
          </a:prstGeom>
          <a:blipFill>
            <a:blip r:embed="rId3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Э. Успенский «Разгром»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943968" y="1187549"/>
            <a:ext cx="6265266" cy="595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азгро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887913" y="3627438"/>
            <a:ext cx="304800" cy="304800"/>
          </a:xfrm>
          <a:prstGeom prst="rect">
            <a:avLst/>
          </a:prstGeom>
        </p:spPr>
      </p:pic>
      <p:grpSp>
        <p:nvGrpSpPr>
          <p:cNvPr id="16" name="Group 5"/>
          <p:cNvGrpSpPr>
            <a:grpSpLocks noGrp="1"/>
          </p:cNvGrpSpPr>
          <p:nvPr>
            <p:ph sz="half" idx="2"/>
          </p:nvPr>
        </p:nvGrpSpPr>
        <p:grpSpPr bwMode="auto">
          <a:xfrm>
            <a:off x="575816" y="1475581"/>
            <a:ext cx="9145016" cy="5755778"/>
            <a:chOff x="158" y="890"/>
            <a:chExt cx="5273" cy="3248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6" cstate="email">
              <a:lum bright="-10000"/>
            </a:blip>
            <a:srcRect/>
            <a:stretch>
              <a:fillRect/>
            </a:stretch>
          </p:blipFill>
          <p:spPr bwMode="auto">
            <a:xfrm>
              <a:off x="158" y="890"/>
              <a:ext cx="2359" cy="3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7" cstate="email">
              <a:lum bright="-10000"/>
            </a:blip>
            <a:srcRect/>
            <a:stretch>
              <a:fillRect/>
            </a:stretch>
          </p:blipFill>
          <p:spPr bwMode="auto">
            <a:xfrm>
              <a:off x="2517" y="935"/>
              <a:ext cx="2914" cy="3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амка 16"/>
          <p:cNvSpPr/>
          <p:nvPr/>
        </p:nvSpPr>
        <p:spPr bwMode="auto">
          <a:xfrm>
            <a:off x="0" y="0"/>
            <a:ext cx="10080625" cy="7559675"/>
          </a:xfrm>
          <a:prstGeom prst="frame">
            <a:avLst>
              <a:gd name="adj1" fmla="val 4235"/>
            </a:avLst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S Gothic" charset="-128"/>
              </a:rPr>
              <a:t>Спасибо!</a:t>
            </a:r>
          </a:p>
        </p:txBody>
      </p:sp>
      <p:sp>
        <p:nvSpPr>
          <p:cNvPr id="15" name="Рамка 14"/>
          <p:cNvSpPr/>
          <p:nvPr/>
        </p:nvSpPr>
        <p:spPr bwMode="auto">
          <a:xfrm>
            <a:off x="0" y="323453"/>
            <a:ext cx="10080625" cy="7236222"/>
          </a:xfrm>
          <a:prstGeom prst="frame">
            <a:avLst>
              <a:gd name="adj1" fmla="val 4235"/>
            </a:avLst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20138" y="3228608"/>
            <a:ext cx="1181332" cy="1146552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0794" tIns="50397" rIns="100794" bIns="5039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3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19068" y="1338676"/>
            <a:ext cx="4489060" cy="960475"/>
          </a:xfrm>
          <a:prstGeom prst="rect">
            <a:avLst/>
          </a:prstGeom>
          <a:noFill/>
        </p:spPr>
        <p:txBody>
          <a:bodyPr lIns="100794" tIns="50397" rIns="100794" bIns="5039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ЗНАЮ 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6535" y="3307355"/>
            <a:ext cx="5119103" cy="860319"/>
          </a:xfrm>
          <a:prstGeom prst="rect">
            <a:avLst/>
          </a:prstGeom>
          <a:noFill/>
        </p:spPr>
        <p:txBody>
          <a:bodyPr lIns="100794" tIns="50397" rIns="100794" bIns="5039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3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ЗАПОМНИЛ…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21644" y="5039792"/>
            <a:ext cx="3622750" cy="960475"/>
          </a:xfrm>
          <a:prstGeom prst="rect">
            <a:avLst/>
          </a:prstGeom>
          <a:noFill/>
        </p:spPr>
        <p:txBody>
          <a:bodyPr lIns="100794" tIns="50397" rIns="100794" bIns="5039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СМОГ…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622725" y="2204905"/>
            <a:ext cx="1890117" cy="15749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701481" y="3858585"/>
            <a:ext cx="133883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780234" y="3937331"/>
            <a:ext cx="2598912" cy="165367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Лента лицом вверх 13"/>
          <p:cNvSpPr/>
          <p:nvPr/>
        </p:nvSpPr>
        <p:spPr>
          <a:xfrm>
            <a:off x="472530" y="157494"/>
            <a:ext cx="9293076" cy="1102453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204" name="Номер слайда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0B721C-B540-4315-9E59-155F46E6914D}" type="slidenum">
              <a:rPr lang="ru-RU" sz="22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79276" y="236216"/>
            <a:ext cx="6722074" cy="803061"/>
          </a:xfrm>
          <a:prstGeom prst="rect">
            <a:avLst/>
          </a:prstGeom>
          <a:noFill/>
        </p:spPr>
        <p:txBody>
          <a:bodyPr lIns="100794" tIns="50397" rIns="100794" bIns="50397">
            <a:spAutoFit/>
          </a:bodyPr>
          <a:lstStyle/>
          <a:p>
            <a:pPr algn="ctr">
              <a:defRPr/>
            </a:pPr>
            <a:r>
              <a:rPr lang="ru-RU" sz="4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Итог урока</a:t>
            </a:r>
          </a:p>
        </p:txBody>
      </p:sp>
      <p:pic>
        <p:nvPicPr>
          <p:cNvPr id="13324" name="Picture 4" descr="А- 27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157510" y="4458808"/>
            <a:ext cx="3780234" cy="310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 bwMode="auto">
          <a:xfrm>
            <a:off x="0" y="0"/>
            <a:ext cx="10080625" cy="7559675"/>
          </a:xfrm>
          <a:prstGeom prst="frame">
            <a:avLst>
              <a:gd name="adj1" fmla="val 4235"/>
            </a:avLst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4" name="Рамка 3"/>
          <p:cNvSpPr/>
          <p:nvPr/>
        </p:nvSpPr>
        <p:spPr bwMode="auto">
          <a:xfrm>
            <a:off x="0" y="323453"/>
            <a:ext cx="10080625" cy="7236222"/>
          </a:xfrm>
          <a:prstGeom prst="frame">
            <a:avLst>
              <a:gd name="adj1" fmla="val 4235"/>
            </a:avLst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pic>
        <p:nvPicPr>
          <p:cNvPr id="3481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7664" y="395461"/>
            <a:ext cx="9677507" cy="6960171"/>
          </a:xfrm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584325" y="2195513"/>
            <a:ext cx="6969125" cy="324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224" rIns="0" bIns="0"/>
          <a:lstStyle/>
          <a:p>
            <a:pPr marL="342900" indent="-342900" algn="ctr" eaLnBrk="0">
              <a:lnSpc>
                <a:spcPct val="80000"/>
              </a:lnSpc>
              <a:spcAft>
                <a:spcPts val="1425"/>
              </a:spcAft>
              <a:buFont typeface="Times New Roman" pitchFamily="18" charset="0"/>
              <a:buNone/>
              <a:defRPr/>
            </a:pPr>
            <a:r>
              <a:rPr lang="ru-RU" sz="9600" kern="0" dirty="0">
                <a:solidFill>
                  <a:srgbClr val="FF0000"/>
                </a:solidFill>
                <a:latin typeface="Comic Sans MS" pitchFamily="66" charset="0"/>
                <a:ea typeface="+mn-ea"/>
              </a:rPr>
              <a:t>С</a:t>
            </a:r>
            <a:r>
              <a:rPr lang="ru-RU" sz="9600" kern="0" dirty="0">
                <a:solidFill>
                  <a:srgbClr val="FFFF00"/>
                </a:solidFill>
                <a:latin typeface="Comic Sans MS" pitchFamily="66" charset="0"/>
                <a:ea typeface="+mn-ea"/>
              </a:rPr>
              <a:t>п</a:t>
            </a:r>
            <a:r>
              <a:rPr lang="ru-RU" sz="9600" kern="0" dirty="0">
                <a:solidFill>
                  <a:srgbClr val="0000FF"/>
                </a:solidFill>
                <a:latin typeface="Comic Sans MS" pitchFamily="66" charset="0"/>
                <a:ea typeface="+mn-ea"/>
              </a:rPr>
              <a:t>а</a:t>
            </a:r>
            <a:r>
              <a:rPr lang="ru-RU" sz="9600" kern="0" dirty="0">
                <a:solidFill>
                  <a:srgbClr val="33CC33"/>
                </a:solidFill>
                <a:latin typeface="Comic Sans MS" pitchFamily="66" charset="0"/>
                <a:ea typeface="+mn-ea"/>
              </a:rPr>
              <a:t>с</a:t>
            </a:r>
            <a:r>
              <a:rPr lang="ru-RU" sz="9600" kern="0" dirty="0">
                <a:solidFill>
                  <a:srgbClr val="FF0000"/>
                </a:solidFill>
                <a:latin typeface="Comic Sans MS" pitchFamily="66" charset="0"/>
                <a:ea typeface="+mn-ea"/>
              </a:rPr>
              <a:t>и</a:t>
            </a:r>
            <a:r>
              <a:rPr lang="ru-RU" sz="9600" kern="0" dirty="0">
                <a:solidFill>
                  <a:srgbClr val="0000FF"/>
                </a:solidFill>
                <a:latin typeface="Comic Sans MS" pitchFamily="66" charset="0"/>
                <a:ea typeface="+mn-ea"/>
              </a:rPr>
              <a:t>б</a:t>
            </a:r>
            <a:r>
              <a:rPr lang="ru-RU" sz="9600" kern="0" dirty="0">
                <a:solidFill>
                  <a:srgbClr val="33CC33"/>
                </a:solidFill>
                <a:latin typeface="Comic Sans MS" pitchFamily="66" charset="0"/>
                <a:ea typeface="+mn-ea"/>
              </a:rPr>
              <a:t>о</a:t>
            </a:r>
            <a:r>
              <a:rPr lang="ru-RU" sz="9600" kern="0" dirty="0">
                <a:solidFill>
                  <a:srgbClr val="FF0000"/>
                </a:solidFill>
                <a:latin typeface="Comic Sans MS" pitchFamily="66" charset="0"/>
                <a:ea typeface="+mn-ea"/>
              </a:rPr>
              <a:t>!</a:t>
            </a:r>
          </a:p>
          <a:p>
            <a:pPr marL="342900" indent="-342900" algn="ctr" eaLnBrk="0">
              <a:lnSpc>
                <a:spcPct val="80000"/>
              </a:lnSpc>
              <a:spcAft>
                <a:spcPts val="1425"/>
              </a:spcAft>
              <a:buFont typeface="Times New Roman" pitchFamily="18" charset="0"/>
              <a:buNone/>
              <a:defRPr/>
            </a:pPr>
            <a:r>
              <a:rPr lang="ru-RU" sz="9600" kern="0" dirty="0">
                <a:solidFill>
                  <a:srgbClr val="FF0000"/>
                </a:solidFill>
                <a:latin typeface="Comic Sans MS" pitchFamily="66" charset="0"/>
                <a:ea typeface="+mn-ea"/>
              </a:rPr>
              <a:t>Молодцы!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276518" y="1907629"/>
            <a:ext cx="3652477" cy="4729836"/>
          </a:xfrm>
          <a:prstGeom prst="rect">
            <a:avLst/>
          </a:prstGeom>
        </p:spPr>
        <p:txBody>
          <a:bodyPr wrap="none" lIns="100794" tIns="50397" rIns="100794" bIns="5039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Боты - </a:t>
            </a:r>
          </a:p>
          <a:p>
            <a:pPr algn="ctr"/>
            <a:r>
              <a:rPr lang="ru-RU" sz="4000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Налёт - </a:t>
            </a:r>
          </a:p>
          <a:p>
            <a:pPr algn="ctr"/>
            <a:r>
              <a:rPr lang="ru-RU" sz="4000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Обвал - </a:t>
            </a: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3888184" y="5436021"/>
            <a:ext cx="5715854" cy="1189949"/>
          </a:xfrm>
          <a:prstGeom prst="rect">
            <a:avLst/>
          </a:prstGeom>
        </p:spPr>
        <p:txBody>
          <a:bodyPr wrap="none" lIns="100794" tIns="50397" rIns="100794" bIns="50397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разрушение, обломки</a:t>
            </a:r>
          </a:p>
          <a:p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чего-нибудь</a:t>
            </a:r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3816176" y="3779837"/>
            <a:ext cx="5873364" cy="1184960"/>
          </a:xfrm>
          <a:prstGeom prst="rect">
            <a:avLst/>
          </a:prstGeom>
        </p:spPr>
        <p:txBody>
          <a:bodyPr wrap="none" lIns="100794" tIns="50397" rIns="100794" bIns="50397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стремительное и </a:t>
            </a:r>
          </a:p>
          <a:p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внезапное нападение</a:t>
            </a: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3888184" y="2339677"/>
            <a:ext cx="5714105" cy="1027074"/>
          </a:xfrm>
          <a:prstGeom prst="rect">
            <a:avLst/>
          </a:prstGeom>
        </p:spPr>
        <p:txBody>
          <a:bodyPr wrap="none" lIns="100794" tIns="50397" rIns="100794" bIns="50397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высокая резиновая</a:t>
            </a:r>
          </a:p>
          <a:p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или тёплая обувь</a:t>
            </a:r>
          </a:p>
        </p:txBody>
      </p:sp>
      <p:sp>
        <p:nvSpPr>
          <p:cNvPr id="6150" name="WordArt 8"/>
          <p:cNvSpPr>
            <a:spLocks noChangeArrowheads="1" noChangeShapeType="1" noTextEdit="1"/>
          </p:cNvSpPr>
          <p:nvPr/>
        </p:nvSpPr>
        <p:spPr bwMode="auto">
          <a:xfrm>
            <a:off x="431800" y="1043533"/>
            <a:ext cx="9287825" cy="504057"/>
          </a:xfrm>
          <a:prstGeom prst="rect">
            <a:avLst/>
          </a:prstGeom>
        </p:spPr>
        <p:txBody>
          <a:bodyPr wrap="none" lIns="100794" tIns="50397" rIns="100794" bIns="50397" fromWordArt="1">
            <a:prstTxWarp prst="textPlain">
              <a:avLst>
                <a:gd name="adj" fmla="val 49682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lt"/>
              </a:rPr>
              <a:t>СЛОВА  ИЗ  СЛОВАРИНКИ</a:t>
            </a:r>
          </a:p>
        </p:txBody>
      </p:sp>
      <p:sp>
        <p:nvSpPr>
          <p:cNvPr id="7" name="Рамка 6"/>
          <p:cNvSpPr/>
          <p:nvPr/>
        </p:nvSpPr>
        <p:spPr bwMode="auto">
          <a:xfrm>
            <a:off x="0" y="0"/>
            <a:ext cx="10080625" cy="7559675"/>
          </a:xfrm>
          <a:prstGeom prst="frame">
            <a:avLst>
              <a:gd name="adj1" fmla="val 4235"/>
            </a:avLst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8" name="Рамка 7"/>
          <p:cNvSpPr/>
          <p:nvPr/>
        </p:nvSpPr>
        <p:spPr bwMode="auto">
          <a:xfrm>
            <a:off x="0" y="323453"/>
            <a:ext cx="10080625" cy="7236222"/>
          </a:xfrm>
          <a:prstGeom prst="frame">
            <a:avLst>
              <a:gd name="adj1" fmla="val 4235"/>
            </a:avLst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  <p:bldP spid="17414" grpId="0" animBg="1"/>
      <p:bldP spid="174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/>
        </p:nvSpPr>
        <p:spPr bwMode="auto">
          <a:xfrm>
            <a:off x="0" y="0"/>
            <a:ext cx="10080625" cy="7559675"/>
          </a:xfrm>
          <a:prstGeom prst="frame">
            <a:avLst>
              <a:gd name="adj1" fmla="val 4235"/>
            </a:avLst>
          </a:prstGeom>
          <a:blipFill>
            <a:blip r:embed="rId3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9" name="Рамка 8"/>
          <p:cNvSpPr/>
          <p:nvPr/>
        </p:nvSpPr>
        <p:spPr bwMode="auto">
          <a:xfrm>
            <a:off x="0" y="323453"/>
            <a:ext cx="10080625" cy="7236222"/>
          </a:xfrm>
          <a:prstGeom prst="frame">
            <a:avLst>
              <a:gd name="adj1" fmla="val 4235"/>
            </a:avLst>
          </a:prstGeom>
          <a:blipFill>
            <a:blip r:embed="rId3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357188" y="446088"/>
            <a:ext cx="1268412" cy="119221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6D0D2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8058150" y="5764213"/>
            <a:ext cx="1111250" cy="111125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5364" name="Picture 4" descr="18m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7188" y="1557338"/>
            <a:ext cx="2222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7739063" y="366713"/>
            <a:ext cx="1746250" cy="134937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7030A0"/>
              </a:gs>
              <a:gs pos="100000">
                <a:srgbClr val="50134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57188" y="5287963"/>
            <a:ext cx="1585912" cy="1746250"/>
          </a:xfrm>
          <a:prstGeom prst="diamond">
            <a:avLst/>
          </a:prstGeom>
          <a:gradFill rotWithShape="1">
            <a:gsLst>
              <a:gs pos="0">
                <a:srgbClr val="FFFF00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024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Разминка для глаз</a:t>
            </a:r>
          </a:p>
        </p:txBody>
      </p:sp>
      <p:pic>
        <p:nvPicPr>
          <p:cNvPr id="11" name="pril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887913" y="36274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1042 L 0.74844 -0.0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2.22222E-6 0.6719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2616 L -0.74809 -0.0365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1574 L -0.01563 -0.6877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5362" grpId="0" animBg="1"/>
      <p:bldP spid="15363" grpId="0" animBg="1"/>
      <p:bldP spid="15365" grpId="0" animBg="1"/>
      <p:bldP spid="153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 bwMode="auto">
          <a:xfrm>
            <a:off x="0" y="323453"/>
            <a:ext cx="10080625" cy="7236222"/>
          </a:xfrm>
          <a:prstGeom prst="frame">
            <a:avLst>
              <a:gd name="adj1" fmla="val 4235"/>
            </a:avLst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515938" y="3065463"/>
            <a:ext cx="1111250" cy="10334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4" name="Рамка 3"/>
          <p:cNvSpPr/>
          <p:nvPr/>
        </p:nvSpPr>
        <p:spPr bwMode="auto">
          <a:xfrm>
            <a:off x="0" y="0"/>
            <a:ext cx="10080625" cy="7559675"/>
          </a:xfrm>
          <a:prstGeom prst="frame">
            <a:avLst>
              <a:gd name="adj1" fmla="val 4235"/>
            </a:avLst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1 0.01896 C -0.01961 -0.12902 0.07639 -0.25156 0.19271 -0.25156 C 0.33004 -0.25156 0.37969 -0.11561 0.40018 -0.03445 L 0.42171 0.07283 C 0.44306 0.15376 0.49619 0.28763 0.65087 0.28763 C 0.75 0.28763 0.86198 0.16671 0.86198 0.01896 C 0.86198 -0.12902 0.75 -0.25156 0.65087 -0.25156 C 0.49619 -0.25156 0.44306 -0.11561 0.42171 -0.03445 L 0.40018 0.07283 C 0.37969 0.15376 0.33004 0.28763 0.19271 0.28763 C 0.07639 0.28763 -0.01961 0.16671 -0.01961 0.01896 Z " pathEditMode="relative" rAng="16200000" ptsTypes="ffFffffFfff">
                                      <p:cBhvr>
                                        <p:cTn id="10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 bwMode="auto">
          <a:xfrm>
            <a:off x="0" y="0"/>
            <a:ext cx="10080625" cy="7559675"/>
          </a:xfrm>
          <a:prstGeom prst="frame">
            <a:avLst>
              <a:gd name="adj1" fmla="val 4235"/>
            </a:avLst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4" name="Рамка 3"/>
          <p:cNvSpPr/>
          <p:nvPr/>
        </p:nvSpPr>
        <p:spPr bwMode="auto">
          <a:xfrm>
            <a:off x="0" y="323453"/>
            <a:ext cx="10080625" cy="7236222"/>
          </a:xfrm>
          <a:prstGeom prst="frame">
            <a:avLst>
              <a:gd name="adj1" fmla="val 4235"/>
            </a:avLst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12290" name="PubPieSlice"/>
          <p:cNvSpPr>
            <a:spLocks noEditPoints="1" noChangeArrowheads="1"/>
          </p:cNvSpPr>
          <p:nvPr/>
        </p:nvSpPr>
        <p:spPr bwMode="auto">
          <a:xfrm>
            <a:off x="1706563" y="446088"/>
            <a:ext cx="7620000" cy="68262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599" y="10725"/>
                </a:moveTo>
                <a:cubicBezTo>
                  <a:pt x="21559" y="4790"/>
                  <a:pt x="1673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5119688" y="3779838"/>
            <a:ext cx="793750" cy="7143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36 -0.07468 C 0.3507 -0.33202 0.17691 -0.52671 -0.02222 -0.5022 C -0.21302 -0.48139 -0.3717 -0.27792 -0.35573 -0.0259 C -0.3434 0.20717 -0.19635 0.39584 -0.01753 0.37665 C 0.14566 0.35792 0.28438 0.18428 0.27309 -0.03306 C 0.26233 -0.23075 0.13768 -0.3933 -0.01458 -0.37873 C -0.15399 -0.36254 -0.27031 -0.21873 -0.25955 -0.03561 C -0.25139 0.12855 -0.15069 0.26636 -0.02691 0.24948 C 0.08716 0.23815 0.18403 0.12763 0.17743 -0.02173 C 0.16858 -0.1526 0.09097 -0.2659 -0.00729 -0.25295 C -0.09288 -0.24601 -0.17118 -0.15977 -0.16493 -0.04578 C -0.15989 0.04948 -0.10503 0.13225 -0.03316 0.12647 C 0.02604 0.12116 0.08386 0.06659 0.07847 -0.00948 C 0.07674 -0.07214 0.04323 -0.13341 0.00052 -0.13225 C -0.03472 -0.12532 -0.06771 -0.10312 -0.06979 -0.0585 C -0.06909 -0.02983 -0.05903 -0.00509 -0.04132 0.00116 C -0.03055 0.00486 -0.02656 0.00185 -0.01719 -0.00162 " pathEditMode="relative" rAng="-503041" ptsTypes="fffffffffffffffff">
                                      <p:cBhvr>
                                        <p:cTn id="10" dur="5000" spd="-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 bwMode="auto">
          <a:xfrm>
            <a:off x="0" y="0"/>
            <a:ext cx="10080625" cy="7559675"/>
          </a:xfrm>
          <a:prstGeom prst="frame">
            <a:avLst>
              <a:gd name="adj1" fmla="val 4235"/>
            </a:avLst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3" name="Рамка 2"/>
          <p:cNvSpPr/>
          <p:nvPr/>
        </p:nvSpPr>
        <p:spPr bwMode="auto">
          <a:xfrm>
            <a:off x="0" y="323453"/>
            <a:ext cx="10080625" cy="7236222"/>
          </a:xfrm>
          <a:prstGeom prst="frame">
            <a:avLst>
              <a:gd name="adj1" fmla="val 4235"/>
            </a:avLst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436563" y="2747963"/>
            <a:ext cx="2619375" cy="2301875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03423E-6 L 0.66944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945 0.00532 L -3.33333E-6 -0.0050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 bwMode="auto">
          <a:xfrm>
            <a:off x="0" y="0"/>
            <a:ext cx="10080625" cy="7559675"/>
          </a:xfrm>
          <a:prstGeom prst="frame">
            <a:avLst>
              <a:gd name="adj1" fmla="val 4235"/>
            </a:avLst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3" name="Рамка 2"/>
          <p:cNvSpPr/>
          <p:nvPr/>
        </p:nvSpPr>
        <p:spPr bwMode="auto">
          <a:xfrm>
            <a:off x="0" y="323453"/>
            <a:ext cx="10080625" cy="7236222"/>
          </a:xfrm>
          <a:prstGeom prst="frame">
            <a:avLst>
              <a:gd name="adj1" fmla="val 4235"/>
            </a:avLst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4087813" y="2668588"/>
            <a:ext cx="1825625" cy="1668462"/>
          </a:xfrm>
          <a:prstGeom prst="ellipse">
            <a:avLst/>
          </a:prstGeom>
          <a:gradFill rotWithShape="1">
            <a:gsLst>
              <a:gs pos="0">
                <a:srgbClr val="E03C82"/>
              </a:gs>
              <a:gs pos="100000">
                <a:srgbClr val="681C3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Ols" descr="butterfly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460576">
            <a:off x="1165225" y="757238"/>
            <a:ext cx="8826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Роза открываеис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7813" y="3938588"/>
            <a:ext cx="238283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 -0.08395 C 0.54931 -0.08395 0.71216 0.09945 0.71216 0.32493 C 0.71216 0.55042 0.54931 0.73427 0.35 0.73427 C 0.15018 0.73427 -0.01215 0.55042 -0.01215 0.32493 C -0.01215 0.09945 0.15018 -0.08395 0.35 -0.08395 Z " pathEditMode="relative" rAng="0" ptsTypes="fffff">
                                      <p:cBhvr>
                                        <p:cTn id="6" dur="5000" spd="-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21924E-6 L 0.09444 0.57702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136 -0.0148 L 0.42726 0.331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 bwMode="auto">
          <a:xfrm>
            <a:off x="0" y="0"/>
            <a:ext cx="10080625" cy="7559675"/>
          </a:xfrm>
          <a:prstGeom prst="frame">
            <a:avLst>
              <a:gd name="adj1" fmla="val 4235"/>
            </a:avLst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5" name="Рамка 4"/>
          <p:cNvSpPr/>
          <p:nvPr/>
        </p:nvSpPr>
        <p:spPr bwMode="auto">
          <a:xfrm>
            <a:off x="0" y="323453"/>
            <a:ext cx="10080625" cy="7236222"/>
          </a:xfrm>
          <a:prstGeom prst="frame">
            <a:avLst>
              <a:gd name="adj1" fmla="val 4235"/>
            </a:avLst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 flipH="1" flipV="1">
            <a:off x="359792" y="899517"/>
            <a:ext cx="9433048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47</Words>
  <Application>Microsoft Office PowerPoint</Application>
  <PresentationFormat>Произвольный</PresentationFormat>
  <Paragraphs>21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Э. Успенский «Разгром»</vt:lpstr>
      <vt:lpstr>Слайд 2</vt:lpstr>
      <vt:lpstr>Разминка для глаз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Гаянэ</dc:creator>
  <cp:lastModifiedBy>Gayana</cp:lastModifiedBy>
  <cp:revision>62</cp:revision>
  <cp:lastPrinted>1601-01-01T00:00:00Z</cp:lastPrinted>
  <dcterms:created xsi:type="dcterms:W3CDTF">2010-10-28T08:00:51Z</dcterms:created>
  <dcterms:modified xsi:type="dcterms:W3CDTF">2015-02-15T19:15:30Z</dcterms:modified>
</cp:coreProperties>
</file>