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72" r:id="rId2"/>
    <p:sldId id="263" r:id="rId3"/>
    <p:sldId id="276" r:id="rId4"/>
    <p:sldId id="277" r:id="rId5"/>
    <p:sldId id="278" r:id="rId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8C964A13-0E51-4AB6-B862-D972DE98B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1ECE-AF3C-4C58-9480-D42980BF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9741-6013-4545-9E54-0C6F65F92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D3D90-B8FC-4253-A7D7-8B8859662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687F-4C25-4806-B306-B64F7DA7A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0D73-4762-42D6-8998-AF3A0FC38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DBCB-6B8F-4A43-BB4F-192732790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BBC9-EF4D-48A6-B2B6-4F77DC133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DD69-6E5C-4D0A-AD9E-72C248EBF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6AFD-E138-4E04-8B26-4B9F3F5A0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28E7-8738-47E4-99DC-C08CF18A3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D9F5-043D-4D96-9A69-B43A2895B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5000" contrast="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0454C330-3C75-408E-BF1C-0B23C861C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Рамка 2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3238" y="539477"/>
            <a:ext cx="9069387" cy="102262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В. Лунин «Целыми днями...»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64" y="1768475"/>
            <a:ext cx="393044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2360" y="1763613"/>
            <a:ext cx="3605729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816" y="323850"/>
            <a:ext cx="8928547" cy="6543675"/>
          </a:xfrm>
        </p:spPr>
        <p:txBody>
          <a:bodyPr/>
          <a:lstStyle/>
          <a:p>
            <a:pPr algn="l"/>
            <a:r>
              <a:rPr lang="ru-RU" sz="6600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000066"/>
                </a:solidFill>
              </a:rPr>
              <a:t/>
            </a:r>
            <a:br>
              <a:rPr lang="ru-RU" sz="6600" dirty="0" smtClean="0">
                <a:solidFill>
                  <a:srgbClr val="000066"/>
                </a:solidFill>
              </a:rPr>
            </a:br>
            <a:r>
              <a:rPr lang="ru-RU" sz="4000" dirty="0" smtClean="0">
                <a:solidFill>
                  <a:srgbClr val="000066"/>
                </a:solidFill>
              </a:rPr>
              <a:t> для девочек – приседаем</a:t>
            </a:r>
            <a:br>
              <a:rPr lang="ru-RU" sz="4000" dirty="0" smtClean="0">
                <a:solidFill>
                  <a:srgbClr val="000066"/>
                </a:solidFill>
              </a:rPr>
            </a:br>
            <a:r>
              <a:rPr lang="ru-RU" sz="4000" dirty="0" smtClean="0">
                <a:solidFill>
                  <a:srgbClr val="000066"/>
                </a:solidFill>
              </a:rPr>
              <a:t> </a:t>
            </a:r>
            <a:br>
              <a:rPr lang="ru-RU" sz="4000" dirty="0" smtClean="0">
                <a:solidFill>
                  <a:srgbClr val="000066"/>
                </a:solidFill>
              </a:rPr>
            </a:br>
            <a:r>
              <a:rPr lang="ru-RU" sz="4000" dirty="0" smtClean="0">
                <a:solidFill>
                  <a:srgbClr val="000066"/>
                </a:solidFill>
              </a:rPr>
              <a:t> для мальчиков - подпрыгиваем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 smtClean="0"/>
          </a:p>
        </p:txBody>
      </p:sp>
      <p:pic>
        <p:nvPicPr>
          <p:cNvPr id="8197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5219700"/>
            <a:ext cx="21447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Рамка 6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512" y="1818231"/>
            <a:ext cx="1512168" cy="2047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24" y="3635821"/>
            <a:ext cx="1584176" cy="1909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 bwMode="auto">
          <a:xfrm>
            <a:off x="0" y="395461"/>
            <a:ext cx="10080625" cy="7164214"/>
          </a:xfrm>
          <a:prstGeom prst="frame">
            <a:avLst>
              <a:gd name="adj1" fmla="val 3412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4" name="Рамка 3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5600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104" y="1259557"/>
            <a:ext cx="3312368" cy="400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5352" y="5219997"/>
            <a:ext cx="217123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6755" y="1115541"/>
            <a:ext cx="341457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16176" y="5292005"/>
            <a:ext cx="2156360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гараж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2120" y="1043533"/>
            <a:ext cx="3168352" cy="416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28144" y="5219997"/>
            <a:ext cx="265380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миксер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6016" y="1331565"/>
            <a:ext cx="5227572" cy="391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384128" y="5219997"/>
            <a:ext cx="287982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машина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080" y="827509"/>
            <a:ext cx="3672408" cy="454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456136" y="5292005"/>
            <a:ext cx="2912400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зеркало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2080" y="1115541"/>
            <a:ext cx="4032448" cy="405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672160" y="5292005"/>
            <a:ext cx="220483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3" grpId="0"/>
      <p:bldP spid="13" grpId="1"/>
      <p:bldP spid="15" grpId="0"/>
      <p:bldP spid="15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Рамка 2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Текст 9"/>
          <p:cNvSpPr>
            <a:spLocks noGrp="1"/>
          </p:cNvSpPr>
          <p:nvPr>
            <p:ph type="title"/>
          </p:nvPr>
        </p:nvSpPr>
        <p:spPr>
          <a:xfrm>
            <a:off x="503238" y="611485"/>
            <a:ext cx="9069387" cy="95061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Эдуард Успенский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8024" y="1619597"/>
            <a:ext cx="5040560" cy="504056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16" y="636565"/>
            <a:ext cx="5760640" cy="671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Рамка 1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4" name="Рамка 3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296" y="493689"/>
            <a:ext cx="4536505" cy="663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 cstate="print"/>
          <a:srcRect l="15069" t="8202" r="10885" b="16530"/>
          <a:stretch>
            <a:fillRect/>
          </a:stretch>
        </p:blipFill>
        <p:spPr bwMode="auto">
          <a:xfrm>
            <a:off x="1468412" y="850879"/>
            <a:ext cx="72152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16</Words>
  <Application>Microsoft Office PowerPoint</Application>
  <PresentationFormat>Произвольный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В. Лунин «Целыми днями...»</vt:lpstr>
      <vt:lpstr>Физминутка   для девочек – приседаем    для мальчиков - подпрыгиваем </vt:lpstr>
      <vt:lpstr>Слайд 3</vt:lpstr>
      <vt:lpstr>Эдуард Успенский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Гаянэ</dc:creator>
  <cp:lastModifiedBy>Gayana</cp:lastModifiedBy>
  <cp:revision>74</cp:revision>
  <cp:lastPrinted>1601-01-01T00:00:00Z</cp:lastPrinted>
  <dcterms:created xsi:type="dcterms:W3CDTF">2010-10-28T08:00:51Z</dcterms:created>
  <dcterms:modified xsi:type="dcterms:W3CDTF">2015-02-15T19:27:15Z</dcterms:modified>
</cp:coreProperties>
</file>