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sldIdLst>
    <p:sldId id="260" r:id="rId2"/>
    <p:sldId id="257" r:id="rId3"/>
    <p:sldId id="270" r:id="rId4"/>
    <p:sldId id="275" r:id="rId5"/>
    <p:sldId id="273" r:id="rId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8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2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8C964A13-0E51-4AB6-B862-D972DE98B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3F726B4-FE52-4445-B863-8A50BB3BC7C9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E1ECE-AF3C-4C58-9480-D42980BFC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D9741-6013-4545-9E54-0C6F65F92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D3D90-B8FC-4253-A7D7-8B8859662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0687F-4C25-4806-B306-B64F7DA7A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40D73-4762-42D6-8998-AF3A0FC38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7DBCB-6B8F-4A43-BB4F-192732790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3BBC9-EF4D-48A6-B2B6-4F77DC133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5DD69-6E5C-4D0A-AD9E-72C248EBF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26AFD-E138-4E04-8B26-4B9F3F5A0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928E7-8738-47E4-99DC-C08CF18A3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FD9F5-043D-4D96-9A69-B43A2895B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 bright="-5000" contrast="4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0454C330-3C75-408E-BF1C-0B23C861C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Rockwell" pitchFamily="18" charset="0"/>
          <a:ea typeface="MS Gothic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Rockwell" pitchFamily="18" charset="0"/>
          <a:ea typeface="MS Gothic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Rockwell" pitchFamily="18" charset="0"/>
          <a:ea typeface="MS Gothic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Rockwell" pitchFamily="18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31800" y="827088"/>
            <a:ext cx="4452938" cy="704850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Виктор Лунин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111750" y="827088"/>
            <a:ext cx="4456113" cy="704850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Эдуард Успенский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1800" y="2123653"/>
            <a:ext cx="4640515" cy="4176464"/>
          </a:xfrm>
          <a:effectLst>
            <a:softEdge rad="112500"/>
          </a:effectLst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6336" y="2051645"/>
            <a:ext cx="4392488" cy="4392488"/>
          </a:xfrm>
          <a:effectLst>
            <a:softEdge rad="112500"/>
          </a:effectLst>
        </p:spPr>
      </p:pic>
      <p:sp>
        <p:nvSpPr>
          <p:cNvPr id="6" name="Рамка 5"/>
          <p:cNvSpPr/>
          <p:nvPr/>
        </p:nvSpPr>
        <p:spPr bwMode="auto">
          <a:xfrm>
            <a:off x="0" y="323453"/>
            <a:ext cx="10080625" cy="7236222"/>
          </a:xfrm>
          <a:prstGeom prst="frame">
            <a:avLst>
              <a:gd name="adj1" fmla="val 4235"/>
            </a:avLst>
          </a:prstGeom>
          <a:blipFill>
            <a:blip r:embed="rId4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7" name="Рамка 6"/>
          <p:cNvSpPr/>
          <p:nvPr/>
        </p:nvSpPr>
        <p:spPr bwMode="auto">
          <a:xfrm>
            <a:off x="0" y="0"/>
            <a:ext cx="10080625" cy="7559675"/>
          </a:xfrm>
          <a:prstGeom prst="frame">
            <a:avLst>
              <a:gd name="adj1" fmla="val 4235"/>
            </a:avLst>
          </a:prstGeom>
          <a:blipFill>
            <a:blip r:embed="rId4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>
          <a:xfrm>
            <a:off x="503808" y="755501"/>
            <a:ext cx="9069387" cy="648493"/>
          </a:xfrm>
        </p:spPr>
        <p:txBody>
          <a:bodyPr/>
          <a:lstStyle/>
          <a:p>
            <a:pPr eaLnBrk="1"/>
            <a:r>
              <a:rPr lang="ru-RU" b="1" dirty="0" smtClean="0">
                <a:solidFill>
                  <a:srgbClr val="FF0000"/>
                </a:solidFill>
              </a:rPr>
              <a:t>Дыхательная гимнастика</a:t>
            </a:r>
          </a:p>
        </p:txBody>
      </p:sp>
      <p:sp>
        <p:nvSpPr>
          <p:cNvPr id="6147" name="Содержимое 5"/>
          <p:cNvSpPr>
            <a:spLocks noGrp="1"/>
          </p:cNvSpPr>
          <p:nvPr>
            <p:ph idx="1"/>
          </p:nvPr>
        </p:nvSpPr>
        <p:spPr>
          <a:xfrm>
            <a:off x="359792" y="1763613"/>
            <a:ext cx="9140825" cy="4987925"/>
          </a:xfrm>
        </p:spPr>
        <p:txBody>
          <a:bodyPr/>
          <a:lstStyle/>
          <a:p>
            <a:pPr algn="just"/>
            <a:r>
              <a:rPr lang="ru-RU" sz="4000" i="1" dirty="0" smtClean="0"/>
              <a:t>Ра - </a:t>
            </a:r>
            <a:r>
              <a:rPr lang="ru-RU" sz="4000" i="1" dirty="0" err="1" smtClean="0"/>
              <a:t>ра</a:t>
            </a:r>
            <a:r>
              <a:rPr lang="ru-RU" sz="4000" i="1" dirty="0" smtClean="0"/>
              <a:t> - </a:t>
            </a:r>
            <a:r>
              <a:rPr lang="ru-RU" sz="4000" i="1" dirty="0" err="1" smtClean="0"/>
              <a:t>ра</a:t>
            </a:r>
            <a:r>
              <a:rPr lang="ru-RU" sz="4000" i="1" dirty="0" smtClean="0"/>
              <a:t> - </a:t>
            </a:r>
            <a:r>
              <a:rPr lang="ru-RU" sz="4000" dirty="0" smtClean="0"/>
              <a:t>начинай играть с утра.</a:t>
            </a:r>
          </a:p>
          <a:p>
            <a:pPr algn="just"/>
            <a:r>
              <a:rPr lang="ru-RU" sz="4000" i="1" dirty="0" smtClean="0"/>
              <a:t> </a:t>
            </a:r>
            <a:r>
              <a:rPr lang="ru-RU" sz="4000" i="1" dirty="0" err="1" smtClean="0"/>
              <a:t>Ро</a:t>
            </a:r>
            <a:r>
              <a:rPr lang="ru-RU" sz="4000" i="1" dirty="0" smtClean="0"/>
              <a:t> – </a:t>
            </a:r>
            <a:r>
              <a:rPr lang="ru-RU" sz="4000" i="1" dirty="0" err="1" smtClean="0"/>
              <a:t>ро</a:t>
            </a:r>
            <a:r>
              <a:rPr lang="ru-RU" sz="4000" i="1" dirty="0" smtClean="0"/>
              <a:t> - </a:t>
            </a:r>
            <a:r>
              <a:rPr lang="ru-RU" sz="4000" i="1" dirty="0" err="1" smtClean="0"/>
              <a:t>ро</a:t>
            </a:r>
            <a:r>
              <a:rPr lang="ru-RU" sz="4000" i="1" dirty="0" smtClean="0"/>
              <a:t> - </a:t>
            </a:r>
            <a:r>
              <a:rPr lang="ru-RU" sz="4000" dirty="0" smtClean="0"/>
              <a:t>солнце светит нам в окно.</a:t>
            </a:r>
          </a:p>
          <a:p>
            <a:pPr algn="just"/>
            <a:r>
              <a:rPr lang="ru-RU" sz="4000" i="1" dirty="0" smtClean="0"/>
              <a:t> Ре - </a:t>
            </a:r>
            <a:r>
              <a:rPr lang="ru-RU" sz="4000" i="1" dirty="0" err="1" smtClean="0"/>
              <a:t>ре</a:t>
            </a:r>
            <a:r>
              <a:rPr lang="ru-RU" sz="4000" i="1" dirty="0" smtClean="0"/>
              <a:t> - </a:t>
            </a:r>
            <a:r>
              <a:rPr lang="ru-RU" sz="4000" i="1" dirty="0" err="1" smtClean="0"/>
              <a:t>ре</a:t>
            </a:r>
            <a:r>
              <a:rPr lang="ru-RU" sz="4000" i="1" dirty="0" smtClean="0"/>
              <a:t> - </a:t>
            </a:r>
            <a:r>
              <a:rPr lang="ru-RU" sz="4000" dirty="0" smtClean="0"/>
              <a:t>живём дружно во дворе. </a:t>
            </a:r>
          </a:p>
          <a:p>
            <a:pPr marL="3406775" indent="-3406775" algn="just"/>
            <a:r>
              <a:rPr lang="ru-RU" sz="4000" i="1" dirty="0" smtClean="0"/>
              <a:t> </a:t>
            </a:r>
            <a:r>
              <a:rPr lang="ru-RU" sz="4000" i="1" dirty="0" err="1" smtClean="0"/>
              <a:t>Ри</a:t>
            </a:r>
            <a:r>
              <a:rPr lang="ru-RU" sz="4000" i="1" dirty="0" smtClean="0"/>
              <a:t> - </a:t>
            </a:r>
            <a:r>
              <a:rPr lang="ru-RU" sz="4000" i="1" dirty="0" err="1" smtClean="0"/>
              <a:t>ри</a:t>
            </a:r>
            <a:r>
              <a:rPr lang="ru-RU" sz="4000" i="1" dirty="0" smtClean="0"/>
              <a:t> - </a:t>
            </a:r>
            <a:r>
              <a:rPr lang="ru-RU" sz="4000" i="1" dirty="0" err="1" smtClean="0"/>
              <a:t>ри</a:t>
            </a:r>
            <a:r>
              <a:rPr lang="ru-RU" sz="4000" i="1" dirty="0" smtClean="0"/>
              <a:t> - </a:t>
            </a:r>
            <a:r>
              <a:rPr lang="ru-RU" sz="4000" dirty="0" smtClean="0"/>
              <a:t>сосчитались: раз - два - три. </a:t>
            </a:r>
          </a:p>
          <a:p>
            <a:pPr algn="just"/>
            <a:r>
              <a:rPr lang="ru-RU" sz="4000" i="1" dirty="0" smtClean="0"/>
              <a:t> </a:t>
            </a:r>
            <a:r>
              <a:rPr lang="ru-RU" sz="4000" i="1" dirty="0" err="1" smtClean="0"/>
              <a:t>Ры</a:t>
            </a:r>
            <a:r>
              <a:rPr lang="ru-RU" sz="4000" i="1" dirty="0" smtClean="0"/>
              <a:t> - </a:t>
            </a:r>
            <a:r>
              <a:rPr lang="ru-RU" sz="4000" i="1" dirty="0" err="1" smtClean="0"/>
              <a:t>ры</a:t>
            </a:r>
            <a:r>
              <a:rPr lang="ru-RU" sz="4000" i="1" dirty="0" smtClean="0"/>
              <a:t> - </a:t>
            </a:r>
            <a:r>
              <a:rPr lang="ru-RU" sz="4000" i="1" dirty="0" err="1" smtClean="0"/>
              <a:t>ры</a:t>
            </a:r>
            <a:r>
              <a:rPr lang="ru-RU" sz="4000" i="1" dirty="0" smtClean="0"/>
              <a:t> - </a:t>
            </a:r>
            <a:r>
              <a:rPr lang="ru-RU" sz="4000" dirty="0" smtClean="0"/>
              <a:t>не заметили жары. </a:t>
            </a:r>
          </a:p>
          <a:p>
            <a:pPr algn="just"/>
            <a:r>
              <a:rPr lang="ru-RU" sz="4000" i="1" dirty="0" smtClean="0"/>
              <a:t> Ра - </a:t>
            </a:r>
            <a:r>
              <a:rPr lang="ru-RU" sz="4000" i="1" dirty="0" err="1" smtClean="0"/>
              <a:t>ра</a:t>
            </a:r>
            <a:r>
              <a:rPr lang="ru-RU" sz="4000" i="1" dirty="0" smtClean="0"/>
              <a:t> - </a:t>
            </a:r>
            <a:r>
              <a:rPr lang="ru-RU" sz="4000" i="1" dirty="0" err="1" smtClean="0"/>
              <a:t>ра</a:t>
            </a:r>
            <a:r>
              <a:rPr lang="ru-RU" sz="4000" i="1" dirty="0" smtClean="0"/>
              <a:t> - </a:t>
            </a:r>
            <a:r>
              <a:rPr lang="ru-RU" sz="4000" dirty="0" smtClean="0"/>
              <a:t>нам и спать уже пора.</a:t>
            </a:r>
          </a:p>
          <a:p>
            <a:pPr algn="just" eaLnBrk="1"/>
            <a:endParaRPr lang="ru-RU" sz="4000" dirty="0" smtClean="0"/>
          </a:p>
        </p:txBody>
      </p:sp>
      <p:sp>
        <p:nvSpPr>
          <p:cNvPr id="4" name="Рамка 3"/>
          <p:cNvSpPr/>
          <p:nvPr/>
        </p:nvSpPr>
        <p:spPr bwMode="auto">
          <a:xfrm>
            <a:off x="0" y="0"/>
            <a:ext cx="10080625" cy="7559675"/>
          </a:xfrm>
          <a:prstGeom prst="frame">
            <a:avLst>
              <a:gd name="adj1" fmla="val 4235"/>
            </a:avLst>
          </a:prstGeom>
          <a:blipFill>
            <a:blip r:embed="rId3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5" name="Рамка 4"/>
          <p:cNvSpPr/>
          <p:nvPr/>
        </p:nvSpPr>
        <p:spPr bwMode="auto">
          <a:xfrm>
            <a:off x="0" y="323453"/>
            <a:ext cx="10080625" cy="7236222"/>
          </a:xfrm>
          <a:prstGeom prst="frame">
            <a:avLst>
              <a:gd name="adj1" fmla="val 4235"/>
            </a:avLst>
          </a:prstGeom>
          <a:blipFill>
            <a:blip r:embed="rId3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99517"/>
            <a:ext cx="9866996" cy="6647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000" b="1" spc="50" dirty="0">
                <a:ln w="11430"/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Cambria" pitchFamily="18" charset="0"/>
                <a:ea typeface="MS Gothic" charset="-128"/>
              </a:rPr>
              <a:t>СТИХИ ПРО МАЛЬЧИКОВ И ДЕВОЧЕК</a:t>
            </a:r>
          </a:p>
        </p:txBody>
      </p:sp>
      <p:sp>
        <p:nvSpPr>
          <p:cNvPr id="3" name="Рамка 2"/>
          <p:cNvSpPr/>
          <p:nvPr/>
        </p:nvSpPr>
        <p:spPr bwMode="auto">
          <a:xfrm>
            <a:off x="0" y="323453"/>
            <a:ext cx="10080625" cy="7236222"/>
          </a:xfrm>
          <a:prstGeom prst="frame">
            <a:avLst>
              <a:gd name="adj1" fmla="val 4235"/>
            </a:avLst>
          </a:prstGeom>
          <a:blipFill>
            <a:blip r:embed="rId3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0"/>
            <a:ext cx="10080625" cy="3234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" y="1763613"/>
            <a:ext cx="5813386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Работа по рабочей тетради с. 32 № 1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 bwMode="auto">
          <a:xfrm>
            <a:off x="0" y="323453"/>
            <a:ext cx="10080625" cy="7236222"/>
          </a:xfrm>
          <a:prstGeom prst="frame">
            <a:avLst>
              <a:gd name="adj1" fmla="val 4235"/>
            </a:avLst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5" name="Рамка 4"/>
          <p:cNvSpPr/>
          <p:nvPr/>
        </p:nvSpPr>
        <p:spPr bwMode="auto">
          <a:xfrm>
            <a:off x="0" y="0"/>
            <a:ext cx="10080625" cy="7559675"/>
          </a:xfrm>
          <a:prstGeom prst="frame">
            <a:avLst>
              <a:gd name="adj1" fmla="val 4235"/>
            </a:avLst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6" name="Текст 7"/>
          <p:cNvSpPr>
            <a:spLocks noGrp="1"/>
          </p:cNvSpPr>
          <p:nvPr>
            <p:ph type="title"/>
          </p:nvPr>
        </p:nvSpPr>
        <p:spPr>
          <a:xfrm>
            <a:off x="503238" y="683493"/>
            <a:ext cx="9069387" cy="878607"/>
          </a:xfrm>
        </p:spPr>
        <p:txBody>
          <a:bodyPr/>
          <a:lstStyle/>
          <a:p>
            <a:pPr algn="ctr">
              <a:defRPr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Виктор Лунин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59992" y="1672292"/>
            <a:ext cx="5832648" cy="5249383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180" y="579483"/>
            <a:ext cx="5092404" cy="665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711" y="577630"/>
            <a:ext cx="5090873" cy="665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мка 6"/>
          <p:cNvSpPr/>
          <p:nvPr/>
        </p:nvSpPr>
        <p:spPr bwMode="auto">
          <a:xfrm>
            <a:off x="0" y="323453"/>
            <a:ext cx="10080625" cy="7236222"/>
          </a:xfrm>
          <a:prstGeom prst="frame">
            <a:avLst>
              <a:gd name="adj1" fmla="val 4235"/>
            </a:avLst>
          </a:prstGeom>
          <a:blipFill>
            <a:blip r:embed="rId4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8" name="Рамка 7"/>
          <p:cNvSpPr/>
          <p:nvPr/>
        </p:nvSpPr>
        <p:spPr bwMode="auto">
          <a:xfrm>
            <a:off x="0" y="0"/>
            <a:ext cx="10080625" cy="7559675"/>
          </a:xfrm>
          <a:prstGeom prst="frame">
            <a:avLst>
              <a:gd name="adj1" fmla="val 4235"/>
            </a:avLst>
          </a:prstGeom>
          <a:blipFill>
            <a:blip r:embed="rId4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2313" y="1146175"/>
            <a:ext cx="60960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2313" y="1131888"/>
            <a:ext cx="60960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67904" y="683493"/>
            <a:ext cx="7200800" cy="656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98</Words>
  <Application>Microsoft Office PowerPoint</Application>
  <PresentationFormat>Произвольный</PresentationFormat>
  <Paragraphs>13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Дыхательная гимнастика</vt:lpstr>
      <vt:lpstr>Слайд 3</vt:lpstr>
      <vt:lpstr>Виктор Лунин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Гаянэ</dc:creator>
  <cp:lastModifiedBy>Gayana</cp:lastModifiedBy>
  <cp:revision>65</cp:revision>
  <cp:lastPrinted>1601-01-01T00:00:00Z</cp:lastPrinted>
  <dcterms:created xsi:type="dcterms:W3CDTF">2010-10-28T08:00:51Z</dcterms:created>
  <dcterms:modified xsi:type="dcterms:W3CDTF">2015-02-15T19:09:13Z</dcterms:modified>
</cp:coreProperties>
</file>