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58" r:id="rId4"/>
    <p:sldId id="272" r:id="rId5"/>
    <p:sldId id="271" r:id="rId6"/>
    <p:sldId id="269" r:id="rId7"/>
    <p:sldId id="268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58" autoAdjust="0"/>
    <p:restoredTop sz="94660"/>
  </p:normalViewPr>
  <p:slideViewPr>
    <p:cSldViewPr>
      <p:cViewPr varScale="1">
        <p:scale>
          <a:sx n="103" d="100"/>
          <a:sy n="103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602F75-8CF5-4C8F-86D5-E7E32441550A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F8B7B3C-426D-4FEB-8E0D-0178C9B2C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1828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Надежда Александровна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Тэффи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ru-RU" sz="6400" dirty="0" smtClean="0"/>
              <a:t>Презентацию выполнила ученица 3 класса</a:t>
            </a:r>
          </a:p>
          <a:p>
            <a:pPr algn="ctr"/>
            <a:endParaRPr lang="ru-RU" sz="6400" dirty="0" smtClean="0"/>
          </a:p>
          <a:p>
            <a:pPr algn="ctr"/>
            <a:r>
              <a:rPr lang="ru-RU" sz="6400" dirty="0" smtClean="0"/>
              <a:t>МБОУ «Погорельская СОШ»Зубцовского района </a:t>
            </a:r>
          </a:p>
          <a:p>
            <a:pPr algn="ctr"/>
            <a:endParaRPr lang="ru-RU" sz="6400" dirty="0" smtClean="0"/>
          </a:p>
          <a:p>
            <a:pPr algn="ctr"/>
            <a:r>
              <a:rPr lang="ru-RU" sz="6400" dirty="0" smtClean="0"/>
              <a:t>Тверской обл. Асатрян </a:t>
            </a:r>
            <a:r>
              <a:rPr lang="ru-RU" sz="6400" dirty="0" err="1" smtClean="0"/>
              <a:t>Нвард</a:t>
            </a:r>
            <a:r>
              <a:rPr lang="ru-RU" sz="6400" dirty="0" smtClean="0"/>
              <a:t>.</a:t>
            </a:r>
          </a:p>
          <a:p>
            <a:pPr algn="ctr"/>
            <a:endParaRPr lang="ru-RU" sz="6400" dirty="0" smtClean="0"/>
          </a:p>
          <a:p>
            <a:pPr algn="ctr"/>
            <a:r>
              <a:rPr lang="ru-RU" sz="6400" dirty="0" smtClean="0"/>
              <a:t>под руководством учителя начальных классов </a:t>
            </a:r>
          </a:p>
          <a:p>
            <a:pPr algn="ctr"/>
            <a:r>
              <a:rPr lang="ru-RU" sz="6400" dirty="0" smtClean="0"/>
              <a:t>Черкуновой Е. Б.</a:t>
            </a:r>
          </a:p>
          <a:p>
            <a:r>
              <a:rPr lang="ru-RU" dirty="0" smtClean="0"/>
              <a:t>Р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5122912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Тэффи </a:t>
            </a:r>
            <a:r>
              <a:rPr lang="ru-RU" b="1" dirty="0"/>
              <a:t>Надежда </a:t>
            </a:r>
            <a:r>
              <a:rPr lang="ru-RU" b="1" dirty="0" smtClean="0"/>
              <a:t>                Александровна </a:t>
            </a:r>
            <a:r>
              <a:rPr lang="ru-RU" dirty="0" smtClean="0"/>
              <a:t>Настоящая фамилия </a:t>
            </a:r>
            <a:r>
              <a:rPr lang="ru-RU" dirty="0"/>
              <a:t>— </a:t>
            </a:r>
            <a:r>
              <a:rPr lang="ru-RU" dirty="0" err="1" smtClean="0"/>
              <a:t>Лохвицкая</a:t>
            </a:r>
            <a:r>
              <a:rPr lang="ru-RU" dirty="0" smtClean="0"/>
              <a:t>.  Это русская </a:t>
            </a:r>
            <a:r>
              <a:rPr lang="ru-RU" dirty="0"/>
              <a:t>писательница и поэтесса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Тэффи – это псевдоним.</a:t>
            </a:r>
            <a:endParaRPr lang="ru-RU" dirty="0"/>
          </a:p>
        </p:txBody>
      </p:sp>
      <p:pic>
        <p:nvPicPr>
          <p:cNvPr id="19458" name="Picture 2" descr="Файл:Teffi 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76672"/>
            <a:ext cx="3865612" cy="5927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g15.nnm.ru/2/d/b/8/a/a292499f1b792fc1a6f141c4d19_pr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8604"/>
            <a:ext cx="5831392" cy="5643602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6000760" y="4286256"/>
            <a:ext cx="2664264" cy="12144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Родилась 1872 в Санкт-Петербурге.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7364812" cy="2058584"/>
          </a:xfrm>
        </p:spPr>
        <p:txBody>
          <a:bodyPr>
            <a:noAutofit/>
          </a:bodyPr>
          <a:lstStyle/>
          <a:p>
            <a:r>
              <a:rPr lang="ru-RU" sz="1800" b="0" dirty="0" smtClean="0">
                <a:solidFill>
                  <a:schemeClr val="tx1"/>
                </a:solidFill>
                <a:effectLst/>
              </a:rPr>
              <a:t>Надежда Тэффи вспоминала: «Я родилась в Петербурге весной, </a:t>
            </a:r>
            <a:r>
              <a:rPr lang="en-US" sz="1800" b="0" dirty="0" smtClean="0">
                <a:solidFill>
                  <a:schemeClr val="tx1"/>
                </a:solidFill>
                <a:effectLst/>
              </a:rPr>
              <a:t>a</a:t>
            </a:r>
            <a:r>
              <a:rPr lang="ru-RU" sz="1800" b="0" dirty="0" smtClean="0">
                <a:solidFill>
                  <a:schemeClr val="tx1"/>
                </a:solidFill>
                <a:effectLst/>
              </a:rPr>
              <a:t> наша петербургская весна весьма переменчива: то сияет солнце, то идёт дождь. Поэтому и у меня … два лица: смеющееся и плачущее».</a:t>
            </a:r>
            <a:br>
              <a:rPr lang="ru-RU" sz="1800" b="0" dirty="0" smtClean="0">
                <a:solidFill>
                  <a:schemeClr val="tx1"/>
                </a:solidFill>
                <a:effectLst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effectLst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</a:rPr>
              <a:t>Её известность была столь широка, что появились духи «Тэффи» и конфеты «Тэффи».</a:t>
            </a:r>
            <a:endParaRPr lang="ru-RU" sz="18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32770" name="Picture 2" descr="Старинные флаконы для дух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000372"/>
            <a:ext cx="3240000" cy="3240000"/>
          </a:xfrm>
          <a:prstGeom prst="rect">
            <a:avLst/>
          </a:prstGeom>
          <a:noFill/>
        </p:spPr>
      </p:pic>
      <p:pic>
        <p:nvPicPr>
          <p:cNvPr id="32772" name="Picture 4" descr="http://im2-tub-ru.yandex.net/i?id=357e59445f80160e60bc8389ac265083-117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000372"/>
            <a:ext cx="3500669" cy="2838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1840" y="2332037"/>
            <a:ext cx="558011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32656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Надежда Тэффи любила писать юмористические рассказы.</a:t>
            </a:r>
            <a:endParaRPr lang="ru-RU" sz="2800" dirty="0"/>
          </a:p>
        </p:txBody>
      </p:sp>
      <p:pic>
        <p:nvPicPr>
          <p:cNvPr id="8" name="Picture 6" descr="Картинка 11 из 5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736"/>
            <a:ext cx="3150839" cy="4797152"/>
          </a:xfrm>
          <a:prstGeom prst="rect">
            <a:avLst/>
          </a:prstGeom>
          <a:noFill/>
        </p:spPr>
      </p:pic>
      <p:pic>
        <p:nvPicPr>
          <p:cNvPr id="6" name="Picture 2" descr="Картинка 21 из 5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1285860"/>
            <a:ext cx="4572032" cy="40719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429124" y="5357826"/>
            <a:ext cx="40414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Она всегда соединяла юмор </a:t>
            </a:r>
            <a:endParaRPr lang="en-US" sz="2000" dirty="0" smtClean="0"/>
          </a:p>
          <a:p>
            <a:r>
              <a:rPr lang="ru-RU" sz="2000" dirty="0" smtClean="0"/>
              <a:t>с грустью….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284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2400" dirty="0" smtClean="0"/>
              <a:t>Она сочиняла и веселые</a:t>
            </a:r>
            <a:r>
              <a:rPr lang="ru-RU" sz="2400" dirty="0"/>
              <a:t>, лукавые песенки, придумывала к ним музыку и пела под гитару. </a:t>
            </a:r>
          </a:p>
        </p:txBody>
      </p:sp>
      <p:pic>
        <p:nvPicPr>
          <p:cNvPr id="4" name="Picture 2" descr="Картинка 3 из 5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285992"/>
            <a:ext cx="3384376" cy="3498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-142900"/>
            <a:ext cx="8229600" cy="3140968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</a:t>
            </a:r>
            <a:endParaRPr lang="en-US" sz="2800" dirty="0" smtClean="0"/>
          </a:p>
          <a:p>
            <a:pPr>
              <a:buNone/>
            </a:pPr>
            <a:r>
              <a:rPr lang="ru-RU" sz="2800" dirty="0" smtClean="0"/>
              <a:t>Надежда Тэффи прожила 80 лет.</a:t>
            </a:r>
            <a:endParaRPr lang="ru-RU" sz="2800" dirty="0"/>
          </a:p>
        </p:txBody>
      </p:sp>
      <p:pic>
        <p:nvPicPr>
          <p:cNvPr id="28674" name="Picture 2" descr="Картинка 5 из 5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3100704" cy="41342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786182" y="2500306"/>
            <a:ext cx="51125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</a:p>
          <a:p>
            <a:r>
              <a:rPr lang="ru-RU" sz="2800" dirty="0" smtClean="0"/>
              <a:t>Умерла Тэффи в Париже  </a:t>
            </a:r>
            <a:r>
              <a:rPr lang="en-US" sz="2800" dirty="0" smtClean="0"/>
              <a:t>                      </a:t>
            </a:r>
            <a:r>
              <a:rPr lang="ru-RU" sz="2800" dirty="0" smtClean="0"/>
              <a:t>в 1952.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500306"/>
            <a:ext cx="88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Спасибо за внимание!     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</TotalTime>
  <Words>148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Надежда Александровна  Тэффи</vt:lpstr>
      <vt:lpstr>Слайд 2</vt:lpstr>
      <vt:lpstr>Слайд 3</vt:lpstr>
      <vt:lpstr>Надежда Тэффи вспоминала: «Я родилась в Петербурге весной, a наша петербургская весна весьма переменчива: то сияет солнце, то идёт дождь. Поэтому и у меня … два лица: смеющееся и плачущее».  Её известность была столь широка, что появились духи «Тэффи» и конфеты «Тэффи».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НАШАЛЬНИКЕ</cp:lastModifiedBy>
  <cp:revision>21</cp:revision>
  <dcterms:created xsi:type="dcterms:W3CDTF">2011-09-03T17:45:50Z</dcterms:created>
  <dcterms:modified xsi:type="dcterms:W3CDTF">2015-02-14T08:19:00Z</dcterms:modified>
</cp:coreProperties>
</file>